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vml" ContentType="application/vnd.openxmlformats-officedocument.vmlDrawi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embeddings/oleObject1.bin" ContentType="application/vnd.openxmlformats-officedocument.oleObject"/>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5" r:id="rId1"/>
  </p:sldMasterIdLst>
  <p:sldIdLst>
    <p:sldId id="256" r:id="rId2"/>
    <p:sldId id="257" r:id="rId3"/>
    <p:sldId id="273" r:id="rId4"/>
    <p:sldId id="263" r:id="rId5"/>
    <p:sldId id="259" r:id="rId6"/>
    <p:sldId id="264" r:id="rId7"/>
    <p:sldId id="275" r:id="rId8"/>
    <p:sldId id="276" r:id="rId9"/>
    <p:sldId id="266" r:id="rId10"/>
    <p:sldId id="267" r:id="rId11"/>
    <p:sldId id="268" r:id="rId12"/>
    <p:sldId id="260" r:id="rId13"/>
    <p:sldId id="261" r:id="rId14"/>
    <p:sldId id="270" r:id="rId15"/>
    <p:sldId id="262" r:id="rId16"/>
    <p:sldId id="269" r:id="rId17"/>
    <p:sldId id="271" r:id="rId18"/>
    <p:sldId id="272"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1" d="100"/>
          <a:sy n="91" d="100"/>
        </p:scale>
        <p:origin x="-504"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4B32DAF-B548-0D4D-A9A0-7962470C23C6}" type="doc">
      <dgm:prSet loTypeId="urn:microsoft.com/office/officeart/2008/layout/LinedList" loCatId="" qsTypeId="urn:microsoft.com/office/officeart/2005/8/quickstyle/simple4" qsCatId="simple" csTypeId="urn:microsoft.com/office/officeart/2005/8/colors/accent1_2" csCatId="accent1" phldr="1"/>
      <dgm:spPr/>
      <dgm:t>
        <a:bodyPr/>
        <a:lstStyle/>
        <a:p>
          <a:endParaRPr kumimoji="1" lang="ja-JP" altLang="en-US"/>
        </a:p>
      </dgm:t>
    </dgm:pt>
    <dgm:pt modelId="{DB4221CA-B02C-6847-A441-03F166B2A21B}">
      <dgm:prSet/>
      <dgm:spPr/>
      <dgm:t>
        <a:bodyPr/>
        <a:lstStyle/>
        <a:p>
          <a:pPr rtl="0"/>
          <a:r>
            <a:rPr kumimoji="1" lang="ja-JP" altLang="en-US" dirty="0" smtClean="0"/>
            <a:t>複数のデータをモデル推定に用いる場合・・・データの</a:t>
          </a:r>
          <a:r>
            <a:rPr kumimoji="1" lang="ja-JP" altLang="en-US" u="sng" dirty="0" smtClean="0"/>
            <a:t>特徴</a:t>
          </a:r>
          <a:r>
            <a:rPr kumimoji="1" lang="ja-JP" altLang="en-US" dirty="0" smtClean="0"/>
            <a:t>に注意</a:t>
          </a:r>
          <a:endParaRPr lang="ja-JP" altLang="en-US" dirty="0"/>
        </a:p>
      </dgm:t>
    </dgm:pt>
    <dgm:pt modelId="{372540DD-8661-354A-9697-29C21CDE02E7}" type="parTrans" cxnId="{03552503-3671-E941-9DE5-036A29352626}">
      <dgm:prSet/>
      <dgm:spPr/>
      <dgm:t>
        <a:bodyPr/>
        <a:lstStyle/>
        <a:p>
          <a:endParaRPr kumimoji="1" lang="ja-JP" altLang="en-US"/>
        </a:p>
      </dgm:t>
    </dgm:pt>
    <dgm:pt modelId="{EA268D86-AF0A-3D4D-9323-2C3C0CDBA954}" type="sibTrans" cxnId="{03552503-3671-E941-9DE5-036A29352626}">
      <dgm:prSet/>
      <dgm:spPr/>
      <dgm:t>
        <a:bodyPr/>
        <a:lstStyle/>
        <a:p>
          <a:endParaRPr kumimoji="1" lang="ja-JP" altLang="en-US"/>
        </a:p>
      </dgm:t>
    </dgm:pt>
    <dgm:pt modelId="{CF6E4D5C-B82C-4C45-8F91-D2388AB27125}">
      <dgm:prSet/>
      <dgm:spPr/>
      <dgm:t>
        <a:bodyPr/>
        <a:lstStyle/>
        <a:p>
          <a:r>
            <a:rPr kumimoji="1" lang="ja-JP" altLang="en-US" dirty="0" smtClean="0"/>
            <a:t>・集計データと非集計データの違い</a:t>
          </a:r>
          <a:endParaRPr kumimoji="1" lang="ja-JP" altLang="en-US" dirty="0"/>
        </a:p>
      </dgm:t>
    </dgm:pt>
    <dgm:pt modelId="{9B029713-782A-6D47-A8D2-07ED9E216060}" type="parTrans" cxnId="{104434E2-F677-CC41-AC3B-F1066CC3EC6A}">
      <dgm:prSet/>
      <dgm:spPr/>
      <dgm:t>
        <a:bodyPr/>
        <a:lstStyle/>
        <a:p>
          <a:endParaRPr kumimoji="1" lang="ja-JP" altLang="en-US"/>
        </a:p>
      </dgm:t>
    </dgm:pt>
    <dgm:pt modelId="{4DC1409D-E962-AE4C-A9AF-2560BEC78FF3}" type="sibTrans" cxnId="{104434E2-F677-CC41-AC3B-F1066CC3EC6A}">
      <dgm:prSet/>
      <dgm:spPr/>
      <dgm:t>
        <a:bodyPr/>
        <a:lstStyle/>
        <a:p>
          <a:endParaRPr kumimoji="1" lang="ja-JP" altLang="en-US"/>
        </a:p>
      </dgm:t>
    </dgm:pt>
    <dgm:pt modelId="{BA3B0D36-090B-9A4E-BE28-5DDF54326AAD}">
      <dgm:prSet/>
      <dgm:spPr/>
      <dgm:t>
        <a:bodyPr/>
        <a:lstStyle/>
        <a:p>
          <a:r>
            <a:rPr kumimoji="1" lang="ja-JP" altLang="en-US" dirty="0" smtClean="0"/>
            <a:t>・</a:t>
          </a:r>
          <a:r>
            <a:rPr kumimoji="1" lang="en-US" altLang="ja-JP" dirty="0" smtClean="0"/>
            <a:t>RP</a:t>
          </a:r>
          <a:r>
            <a:rPr kumimoji="1" lang="ja-JP" altLang="en-US" dirty="0" smtClean="0"/>
            <a:t>データと</a:t>
          </a:r>
          <a:r>
            <a:rPr kumimoji="1" lang="en-US" altLang="ja-JP" dirty="0" smtClean="0"/>
            <a:t>SP</a:t>
          </a:r>
          <a:r>
            <a:rPr kumimoji="1" lang="ja-JP" altLang="en-US" dirty="0" smtClean="0"/>
            <a:t>データの違い</a:t>
          </a:r>
          <a:endParaRPr kumimoji="1" lang="ja-JP" altLang="en-US" dirty="0"/>
        </a:p>
      </dgm:t>
    </dgm:pt>
    <dgm:pt modelId="{165B1AB9-8261-BE43-A9DC-A3A2267C853F}" type="parTrans" cxnId="{FF1CEBA1-E2E6-154F-95C8-03A7B1A0F068}">
      <dgm:prSet/>
      <dgm:spPr/>
      <dgm:t>
        <a:bodyPr/>
        <a:lstStyle/>
        <a:p>
          <a:endParaRPr kumimoji="1" lang="ja-JP" altLang="en-US"/>
        </a:p>
      </dgm:t>
    </dgm:pt>
    <dgm:pt modelId="{E3525B32-1418-8445-BC41-D5039FEB436D}" type="sibTrans" cxnId="{FF1CEBA1-E2E6-154F-95C8-03A7B1A0F068}">
      <dgm:prSet/>
      <dgm:spPr/>
      <dgm:t>
        <a:bodyPr/>
        <a:lstStyle/>
        <a:p>
          <a:endParaRPr kumimoji="1" lang="ja-JP" altLang="en-US"/>
        </a:p>
      </dgm:t>
    </dgm:pt>
    <dgm:pt modelId="{9AF06C76-2F8A-1340-A110-78C193BBBCC9}">
      <dgm:prSet/>
      <dgm:spPr/>
      <dgm:t>
        <a:bodyPr/>
        <a:lstStyle/>
        <a:p>
          <a:r>
            <a:rPr kumimoji="1" lang="ja-JP" altLang="en-US" dirty="0" smtClean="0"/>
            <a:t>・異なる地域におけるデータでは、地域の特徴がどのように反映されているか</a:t>
          </a:r>
          <a:endParaRPr kumimoji="1" lang="ja-JP" altLang="en-US" dirty="0"/>
        </a:p>
      </dgm:t>
    </dgm:pt>
    <dgm:pt modelId="{E0463730-716B-DB42-9159-5D9193659100}" type="parTrans" cxnId="{F85D5A8E-7EDA-0C47-85D1-21596337469A}">
      <dgm:prSet/>
      <dgm:spPr/>
      <dgm:t>
        <a:bodyPr/>
        <a:lstStyle/>
        <a:p>
          <a:endParaRPr kumimoji="1" lang="ja-JP" altLang="en-US"/>
        </a:p>
      </dgm:t>
    </dgm:pt>
    <dgm:pt modelId="{28499752-D13E-CA40-B64A-8F92B7BB88AB}" type="sibTrans" cxnId="{F85D5A8E-7EDA-0C47-85D1-21596337469A}">
      <dgm:prSet/>
      <dgm:spPr/>
      <dgm:t>
        <a:bodyPr/>
        <a:lstStyle/>
        <a:p>
          <a:endParaRPr kumimoji="1" lang="ja-JP" altLang="en-US"/>
        </a:p>
      </dgm:t>
    </dgm:pt>
    <dgm:pt modelId="{BCCAA0E1-F464-E14D-992E-117FC8199B4D}">
      <dgm:prSet/>
      <dgm:spPr/>
      <dgm:t>
        <a:bodyPr/>
        <a:lstStyle/>
        <a:p>
          <a:r>
            <a:rPr kumimoji="1" lang="ja-JP" altLang="en-US" dirty="0" smtClean="0"/>
            <a:t>・異なる時点ではどのように反映されているか、また時点間の繋がりの捉え方</a:t>
          </a:r>
          <a:endParaRPr kumimoji="1" lang="ja-JP" altLang="en-US" dirty="0"/>
        </a:p>
      </dgm:t>
    </dgm:pt>
    <dgm:pt modelId="{B54961DC-9282-5D44-9E2B-402F42E8D1E5}" type="parTrans" cxnId="{9BFA7221-2F74-5C43-AE56-85AAC124F1A1}">
      <dgm:prSet/>
      <dgm:spPr/>
      <dgm:t>
        <a:bodyPr/>
        <a:lstStyle/>
        <a:p>
          <a:endParaRPr kumimoji="1" lang="ja-JP" altLang="en-US"/>
        </a:p>
      </dgm:t>
    </dgm:pt>
    <dgm:pt modelId="{8175B663-2D6F-EF45-A82B-DE5A4642B8A3}" type="sibTrans" cxnId="{9BFA7221-2F74-5C43-AE56-85AAC124F1A1}">
      <dgm:prSet/>
      <dgm:spPr/>
      <dgm:t>
        <a:bodyPr/>
        <a:lstStyle/>
        <a:p>
          <a:endParaRPr kumimoji="1" lang="ja-JP" altLang="en-US"/>
        </a:p>
      </dgm:t>
    </dgm:pt>
    <dgm:pt modelId="{29E6D7DE-BF7A-C54B-994A-134E4903ACE7}">
      <dgm:prSet/>
      <dgm:spPr/>
      <dgm:t>
        <a:bodyPr/>
        <a:lstStyle/>
        <a:p>
          <a:r>
            <a:rPr kumimoji="1" lang="ja-JP" altLang="en-US" dirty="0" smtClean="0"/>
            <a:t>・カウントデータとアンケートデータの違い</a:t>
          </a:r>
          <a:endParaRPr kumimoji="1" lang="ja-JP" altLang="en-US" dirty="0"/>
        </a:p>
      </dgm:t>
    </dgm:pt>
    <dgm:pt modelId="{FBA76B36-F522-2E4D-8AD9-0F1483D7354B}" type="parTrans" cxnId="{5A2247E4-FFF0-6442-A0E2-7822D78ACCA3}">
      <dgm:prSet/>
      <dgm:spPr/>
      <dgm:t>
        <a:bodyPr/>
        <a:lstStyle/>
        <a:p>
          <a:endParaRPr kumimoji="1" lang="ja-JP" altLang="en-US"/>
        </a:p>
      </dgm:t>
    </dgm:pt>
    <dgm:pt modelId="{ABD5D5B0-40BA-7545-AB68-B0D2105201F5}" type="sibTrans" cxnId="{5A2247E4-FFF0-6442-A0E2-7822D78ACCA3}">
      <dgm:prSet/>
      <dgm:spPr/>
      <dgm:t>
        <a:bodyPr/>
        <a:lstStyle/>
        <a:p>
          <a:endParaRPr kumimoji="1" lang="ja-JP" altLang="en-US"/>
        </a:p>
      </dgm:t>
    </dgm:pt>
    <dgm:pt modelId="{966312C5-74B9-B747-9712-9F335033918B}" type="pres">
      <dgm:prSet presAssocID="{C4B32DAF-B548-0D4D-A9A0-7962470C23C6}" presName="vert0" presStyleCnt="0">
        <dgm:presLayoutVars>
          <dgm:dir/>
          <dgm:animOne val="branch"/>
          <dgm:animLvl val="lvl"/>
        </dgm:presLayoutVars>
      </dgm:prSet>
      <dgm:spPr/>
      <dgm:t>
        <a:bodyPr/>
        <a:lstStyle/>
        <a:p>
          <a:endParaRPr kumimoji="1" lang="ja-JP" altLang="en-US"/>
        </a:p>
      </dgm:t>
    </dgm:pt>
    <dgm:pt modelId="{83841B84-3936-F740-8EDC-14A36C620AC1}" type="pres">
      <dgm:prSet presAssocID="{DB4221CA-B02C-6847-A441-03F166B2A21B}" presName="thickLine" presStyleLbl="alignNode1" presStyleIdx="0" presStyleCnt="6"/>
      <dgm:spPr/>
    </dgm:pt>
    <dgm:pt modelId="{D0D55847-5F9D-4F4B-8457-25EA3B833382}" type="pres">
      <dgm:prSet presAssocID="{DB4221CA-B02C-6847-A441-03F166B2A21B}" presName="horz1" presStyleCnt="0"/>
      <dgm:spPr/>
    </dgm:pt>
    <dgm:pt modelId="{E2172238-04B1-B640-B9AD-DE03C6E6F9CE}" type="pres">
      <dgm:prSet presAssocID="{DB4221CA-B02C-6847-A441-03F166B2A21B}" presName="tx1" presStyleLbl="revTx" presStyleIdx="0" presStyleCnt="6"/>
      <dgm:spPr/>
      <dgm:t>
        <a:bodyPr/>
        <a:lstStyle/>
        <a:p>
          <a:endParaRPr kumimoji="1" lang="ja-JP" altLang="en-US"/>
        </a:p>
      </dgm:t>
    </dgm:pt>
    <dgm:pt modelId="{3D0BFC1C-3379-6245-AECA-3C2DAD20E08B}" type="pres">
      <dgm:prSet presAssocID="{DB4221CA-B02C-6847-A441-03F166B2A21B}" presName="vert1" presStyleCnt="0"/>
      <dgm:spPr/>
    </dgm:pt>
    <dgm:pt modelId="{46B3CAB6-6928-7D45-B8DB-6D62E250D01E}" type="pres">
      <dgm:prSet presAssocID="{CF6E4D5C-B82C-4C45-8F91-D2388AB27125}" presName="thickLine" presStyleLbl="alignNode1" presStyleIdx="1" presStyleCnt="6"/>
      <dgm:spPr/>
    </dgm:pt>
    <dgm:pt modelId="{585AAF3B-F6CC-5145-8074-BE74A4A15C96}" type="pres">
      <dgm:prSet presAssocID="{CF6E4D5C-B82C-4C45-8F91-D2388AB27125}" presName="horz1" presStyleCnt="0"/>
      <dgm:spPr/>
    </dgm:pt>
    <dgm:pt modelId="{5BF973F4-DDE8-DE49-BE7E-29A22F501EB6}" type="pres">
      <dgm:prSet presAssocID="{CF6E4D5C-B82C-4C45-8F91-D2388AB27125}" presName="tx1" presStyleLbl="revTx" presStyleIdx="1" presStyleCnt="6"/>
      <dgm:spPr/>
      <dgm:t>
        <a:bodyPr/>
        <a:lstStyle/>
        <a:p>
          <a:endParaRPr kumimoji="1" lang="ja-JP" altLang="en-US"/>
        </a:p>
      </dgm:t>
    </dgm:pt>
    <dgm:pt modelId="{FAA4B0F5-F0F0-6F42-B2DB-F9A3926BD1B0}" type="pres">
      <dgm:prSet presAssocID="{CF6E4D5C-B82C-4C45-8F91-D2388AB27125}" presName="vert1" presStyleCnt="0"/>
      <dgm:spPr/>
    </dgm:pt>
    <dgm:pt modelId="{CE2DC782-B33E-554B-A5E7-0D3554D73B14}" type="pres">
      <dgm:prSet presAssocID="{29E6D7DE-BF7A-C54B-994A-134E4903ACE7}" presName="thickLine" presStyleLbl="alignNode1" presStyleIdx="2" presStyleCnt="6"/>
      <dgm:spPr/>
    </dgm:pt>
    <dgm:pt modelId="{3B8FAD81-57E5-CB45-86CB-D9370AAA719D}" type="pres">
      <dgm:prSet presAssocID="{29E6D7DE-BF7A-C54B-994A-134E4903ACE7}" presName="horz1" presStyleCnt="0"/>
      <dgm:spPr/>
    </dgm:pt>
    <dgm:pt modelId="{52F45F4A-CDB8-7C44-9492-C0035EF27A30}" type="pres">
      <dgm:prSet presAssocID="{29E6D7DE-BF7A-C54B-994A-134E4903ACE7}" presName="tx1" presStyleLbl="revTx" presStyleIdx="2" presStyleCnt="6"/>
      <dgm:spPr/>
      <dgm:t>
        <a:bodyPr/>
        <a:lstStyle/>
        <a:p>
          <a:endParaRPr kumimoji="1" lang="ja-JP" altLang="en-US"/>
        </a:p>
      </dgm:t>
    </dgm:pt>
    <dgm:pt modelId="{33B36520-C9FB-A641-B119-4ABFE8A46682}" type="pres">
      <dgm:prSet presAssocID="{29E6D7DE-BF7A-C54B-994A-134E4903ACE7}" presName="vert1" presStyleCnt="0"/>
      <dgm:spPr/>
    </dgm:pt>
    <dgm:pt modelId="{7453C99C-A141-684B-9E49-03294907C963}" type="pres">
      <dgm:prSet presAssocID="{BA3B0D36-090B-9A4E-BE28-5DDF54326AAD}" presName="thickLine" presStyleLbl="alignNode1" presStyleIdx="3" presStyleCnt="6"/>
      <dgm:spPr/>
    </dgm:pt>
    <dgm:pt modelId="{14DA1CAF-50C9-5A46-BC80-57F79BA35DF8}" type="pres">
      <dgm:prSet presAssocID="{BA3B0D36-090B-9A4E-BE28-5DDF54326AAD}" presName="horz1" presStyleCnt="0"/>
      <dgm:spPr/>
    </dgm:pt>
    <dgm:pt modelId="{383FC14F-2A1E-164E-8490-34BCA51C7521}" type="pres">
      <dgm:prSet presAssocID="{BA3B0D36-090B-9A4E-BE28-5DDF54326AAD}" presName="tx1" presStyleLbl="revTx" presStyleIdx="3" presStyleCnt="6"/>
      <dgm:spPr/>
      <dgm:t>
        <a:bodyPr/>
        <a:lstStyle/>
        <a:p>
          <a:endParaRPr kumimoji="1" lang="ja-JP" altLang="en-US"/>
        </a:p>
      </dgm:t>
    </dgm:pt>
    <dgm:pt modelId="{EF4AC816-BDA5-2343-8DFF-9B29B55C4A81}" type="pres">
      <dgm:prSet presAssocID="{BA3B0D36-090B-9A4E-BE28-5DDF54326AAD}" presName="vert1" presStyleCnt="0"/>
      <dgm:spPr/>
    </dgm:pt>
    <dgm:pt modelId="{84E210B2-F8EE-3D42-80D8-64D2440247E3}" type="pres">
      <dgm:prSet presAssocID="{9AF06C76-2F8A-1340-A110-78C193BBBCC9}" presName="thickLine" presStyleLbl="alignNode1" presStyleIdx="4" presStyleCnt="6"/>
      <dgm:spPr/>
    </dgm:pt>
    <dgm:pt modelId="{DCA0170C-AA20-7A4E-8D47-9D3F863B5348}" type="pres">
      <dgm:prSet presAssocID="{9AF06C76-2F8A-1340-A110-78C193BBBCC9}" presName="horz1" presStyleCnt="0"/>
      <dgm:spPr/>
    </dgm:pt>
    <dgm:pt modelId="{806D547A-4C65-274F-B4D0-E69FE22466FA}" type="pres">
      <dgm:prSet presAssocID="{9AF06C76-2F8A-1340-A110-78C193BBBCC9}" presName="tx1" presStyleLbl="revTx" presStyleIdx="4" presStyleCnt="6"/>
      <dgm:spPr/>
      <dgm:t>
        <a:bodyPr/>
        <a:lstStyle/>
        <a:p>
          <a:endParaRPr kumimoji="1" lang="ja-JP" altLang="en-US"/>
        </a:p>
      </dgm:t>
    </dgm:pt>
    <dgm:pt modelId="{C7A772D7-37B6-5849-AA42-E2050162E214}" type="pres">
      <dgm:prSet presAssocID="{9AF06C76-2F8A-1340-A110-78C193BBBCC9}" presName="vert1" presStyleCnt="0"/>
      <dgm:spPr/>
    </dgm:pt>
    <dgm:pt modelId="{B58411D6-4BE2-A94E-8DBF-BF1A3A920B21}" type="pres">
      <dgm:prSet presAssocID="{BCCAA0E1-F464-E14D-992E-117FC8199B4D}" presName="thickLine" presStyleLbl="alignNode1" presStyleIdx="5" presStyleCnt="6"/>
      <dgm:spPr/>
    </dgm:pt>
    <dgm:pt modelId="{0D2D3613-B591-9543-87EA-E011171CAC64}" type="pres">
      <dgm:prSet presAssocID="{BCCAA0E1-F464-E14D-992E-117FC8199B4D}" presName="horz1" presStyleCnt="0"/>
      <dgm:spPr/>
    </dgm:pt>
    <dgm:pt modelId="{75982477-DAE2-3043-A924-D15A16EDC605}" type="pres">
      <dgm:prSet presAssocID="{BCCAA0E1-F464-E14D-992E-117FC8199B4D}" presName="tx1" presStyleLbl="revTx" presStyleIdx="5" presStyleCnt="6"/>
      <dgm:spPr/>
      <dgm:t>
        <a:bodyPr/>
        <a:lstStyle/>
        <a:p>
          <a:endParaRPr kumimoji="1" lang="ja-JP" altLang="en-US"/>
        </a:p>
      </dgm:t>
    </dgm:pt>
    <dgm:pt modelId="{895A90FE-C8C1-2845-8107-BE63015233A4}" type="pres">
      <dgm:prSet presAssocID="{BCCAA0E1-F464-E14D-992E-117FC8199B4D}" presName="vert1" presStyleCnt="0"/>
      <dgm:spPr/>
    </dgm:pt>
  </dgm:ptLst>
  <dgm:cxnLst>
    <dgm:cxn modelId="{F85D5A8E-7EDA-0C47-85D1-21596337469A}" srcId="{C4B32DAF-B548-0D4D-A9A0-7962470C23C6}" destId="{9AF06C76-2F8A-1340-A110-78C193BBBCC9}" srcOrd="4" destOrd="0" parTransId="{E0463730-716B-DB42-9159-5D9193659100}" sibTransId="{28499752-D13E-CA40-B64A-8F92B7BB88AB}"/>
    <dgm:cxn modelId="{A6C2E18D-1988-5943-A7BD-798747C39C8A}" type="presOf" srcId="{DB4221CA-B02C-6847-A441-03F166B2A21B}" destId="{E2172238-04B1-B640-B9AD-DE03C6E6F9CE}" srcOrd="0" destOrd="0" presId="urn:microsoft.com/office/officeart/2008/layout/LinedList"/>
    <dgm:cxn modelId="{FF1CEBA1-E2E6-154F-95C8-03A7B1A0F068}" srcId="{C4B32DAF-B548-0D4D-A9A0-7962470C23C6}" destId="{BA3B0D36-090B-9A4E-BE28-5DDF54326AAD}" srcOrd="3" destOrd="0" parTransId="{165B1AB9-8261-BE43-A9DC-A3A2267C853F}" sibTransId="{E3525B32-1418-8445-BC41-D5039FEB436D}"/>
    <dgm:cxn modelId="{5B7B873C-E2D8-334D-AAB5-6DE40FD7CB52}" type="presOf" srcId="{9AF06C76-2F8A-1340-A110-78C193BBBCC9}" destId="{806D547A-4C65-274F-B4D0-E69FE22466FA}" srcOrd="0" destOrd="0" presId="urn:microsoft.com/office/officeart/2008/layout/LinedList"/>
    <dgm:cxn modelId="{5A2247E4-FFF0-6442-A0E2-7822D78ACCA3}" srcId="{C4B32DAF-B548-0D4D-A9A0-7962470C23C6}" destId="{29E6D7DE-BF7A-C54B-994A-134E4903ACE7}" srcOrd="2" destOrd="0" parTransId="{FBA76B36-F522-2E4D-8AD9-0F1483D7354B}" sibTransId="{ABD5D5B0-40BA-7545-AB68-B0D2105201F5}"/>
    <dgm:cxn modelId="{13B81A0B-FB45-0040-9A03-367730048986}" type="presOf" srcId="{BCCAA0E1-F464-E14D-992E-117FC8199B4D}" destId="{75982477-DAE2-3043-A924-D15A16EDC605}" srcOrd="0" destOrd="0" presId="urn:microsoft.com/office/officeart/2008/layout/LinedList"/>
    <dgm:cxn modelId="{FD23D54B-8392-8144-A60F-9663BF9D10FD}" type="presOf" srcId="{29E6D7DE-BF7A-C54B-994A-134E4903ACE7}" destId="{52F45F4A-CDB8-7C44-9492-C0035EF27A30}" srcOrd="0" destOrd="0" presId="urn:microsoft.com/office/officeart/2008/layout/LinedList"/>
    <dgm:cxn modelId="{03552503-3671-E941-9DE5-036A29352626}" srcId="{C4B32DAF-B548-0D4D-A9A0-7962470C23C6}" destId="{DB4221CA-B02C-6847-A441-03F166B2A21B}" srcOrd="0" destOrd="0" parTransId="{372540DD-8661-354A-9697-29C21CDE02E7}" sibTransId="{EA268D86-AF0A-3D4D-9323-2C3C0CDBA954}"/>
    <dgm:cxn modelId="{61FFDB86-AF7A-9647-B24F-22B2B7415D9B}" type="presOf" srcId="{BA3B0D36-090B-9A4E-BE28-5DDF54326AAD}" destId="{383FC14F-2A1E-164E-8490-34BCA51C7521}" srcOrd="0" destOrd="0" presId="urn:microsoft.com/office/officeart/2008/layout/LinedList"/>
    <dgm:cxn modelId="{104434E2-F677-CC41-AC3B-F1066CC3EC6A}" srcId="{C4B32DAF-B548-0D4D-A9A0-7962470C23C6}" destId="{CF6E4D5C-B82C-4C45-8F91-D2388AB27125}" srcOrd="1" destOrd="0" parTransId="{9B029713-782A-6D47-A8D2-07ED9E216060}" sibTransId="{4DC1409D-E962-AE4C-A9AF-2560BEC78FF3}"/>
    <dgm:cxn modelId="{9BFA7221-2F74-5C43-AE56-85AAC124F1A1}" srcId="{C4B32DAF-B548-0D4D-A9A0-7962470C23C6}" destId="{BCCAA0E1-F464-E14D-992E-117FC8199B4D}" srcOrd="5" destOrd="0" parTransId="{B54961DC-9282-5D44-9E2B-402F42E8D1E5}" sibTransId="{8175B663-2D6F-EF45-A82B-DE5A4642B8A3}"/>
    <dgm:cxn modelId="{DC59AA1B-1FB2-A44A-A388-1E99BA09FA5C}" type="presOf" srcId="{C4B32DAF-B548-0D4D-A9A0-7962470C23C6}" destId="{966312C5-74B9-B747-9712-9F335033918B}" srcOrd="0" destOrd="0" presId="urn:microsoft.com/office/officeart/2008/layout/LinedList"/>
    <dgm:cxn modelId="{43DEA730-5619-7A40-850D-4CCA6A4FAA97}" type="presOf" srcId="{CF6E4D5C-B82C-4C45-8F91-D2388AB27125}" destId="{5BF973F4-DDE8-DE49-BE7E-29A22F501EB6}" srcOrd="0" destOrd="0" presId="urn:microsoft.com/office/officeart/2008/layout/LinedList"/>
    <dgm:cxn modelId="{8E24225E-1396-9C40-8750-E04481E50BC1}" type="presParOf" srcId="{966312C5-74B9-B747-9712-9F335033918B}" destId="{83841B84-3936-F740-8EDC-14A36C620AC1}" srcOrd="0" destOrd="0" presId="urn:microsoft.com/office/officeart/2008/layout/LinedList"/>
    <dgm:cxn modelId="{29798C64-8824-5C4E-8199-10323F5B8651}" type="presParOf" srcId="{966312C5-74B9-B747-9712-9F335033918B}" destId="{D0D55847-5F9D-4F4B-8457-25EA3B833382}" srcOrd="1" destOrd="0" presId="urn:microsoft.com/office/officeart/2008/layout/LinedList"/>
    <dgm:cxn modelId="{1BAA56ED-7697-294F-9930-39A5348C1486}" type="presParOf" srcId="{D0D55847-5F9D-4F4B-8457-25EA3B833382}" destId="{E2172238-04B1-B640-B9AD-DE03C6E6F9CE}" srcOrd="0" destOrd="0" presId="urn:microsoft.com/office/officeart/2008/layout/LinedList"/>
    <dgm:cxn modelId="{ACF7DCF3-6E5C-F041-9DCA-AF25DC8BF776}" type="presParOf" srcId="{D0D55847-5F9D-4F4B-8457-25EA3B833382}" destId="{3D0BFC1C-3379-6245-AECA-3C2DAD20E08B}" srcOrd="1" destOrd="0" presId="urn:microsoft.com/office/officeart/2008/layout/LinedList"/>
    <dgm:cxn modelId="{8923ED40-4875-FB45-AC16-3729EC8FF617}" type="presParOf" srcId="{966312C5-74B9-B747-9712-9F335033918B}" destId="{46B3CAB6-6928-7D45-B8DB-6D62E250D01E}" srcOrd="2" destOrd="0" presId="urn:microsoft.com/office/officeart/2008/layout/LinedList"/>
    <dgm:cxn modelId="{959AF755-CB12-9A49-ADC6-18C8EFDF61EC}" type="presParOf" srcId="{966312C5-74B9-B747-9712-9F335033918B}" destId="{585AAF3B-F6CC-5145-8074-BE74A4A15C96}" srcOrd="3" destOrd="0" presId="urn:microsoft.com/office/officeart/2008/layout/LinedList"/>
    <dgm:cxn modelId="{3E76B58F-8097-C840-9687-C940FFCCC2E8}" type="presParOf" srcId="{585AAF3B-F6CC-5145-8074-BE74A4A15C96}" destId="{5BF973F4-DDE8-DE49-BE7E-29A22F501EB6}" srcOrd="0" destOrd="0" presId="urn:microsoft.com/office/officeart/2008/layout/LinedList"/>
    <dgm:cxn modelId="{D3FB1020-ADF1-0C48-82F3-EACC02389622}" type="presParOf" srcId="{585AAF3B-F6CC-5145-8074-BE74A4A15C96}" destId="{FAA4B0F5-F0F0-6F42-B2DB-F9A3926BD1B0}" srcOrd="1" destOrd="0" presId="urn:microsoft.com/office/officeart/2008/layout/LinedList"/>
    <dgm:cxn modelId="{EF524132-07A8-6542-B218-84BF653183E6}" type="presParOf" srcId="{966312C5-74B9-B747-9712-9F335033918B}" destId="{CE2DC782-B33E-554B-A5E7-0D3554D73B14}" srcOrd="4" destOrd="0" presId="urn:microsoft.com/office/officeart/2008/layout/LinedList"/>
    <dgm:cxn modelId="{D78EBC25-4854-904A-8EFE-398C4C294357}" type="presParOf" srcId="{966312C5-74B9-B747-9712-9F335033918B}" destId="{3B8FAD81-57E5-CB45-86CB-D9370AAA719D}" srcOrd="5" destOrd="0" presId="urn:microsoft.com/office/officeart/2008/layout/LinedList"/>
    <dgm:cxn modelId="{61F5594D-5800-F94A-B951-50ED7EA62C61}" type="presParOf" srcId="{3B8FAD81-57E5-CB45-86CB-D9370AAA719D}" destId="{52F45F4A-CDB8-7C44-9492-C0035EF27A30}" srcOrd="0" destOrd="0" presId="urn:microsoft.com/office/officeart/2008/layout/LinedList"/>
    <dgm:cxn modelId="{2BA84D93-653C-AE41-A31F-738F1A0D62D6}" type="presParOf" srcId="{3B8FAD81-57E5-CB45-86CB-D9370AAA719D}" destId="{33B36520-C9FB-A641-B119-4ABFE8A46682}" srcOrd="1" destOrd="0" presId="urn:microsoft.com/office/officeart/2008/layout/LinedList"/>
    <dgm:cxn modelId="{87E64BF4-2088-AB4E-ADD7-755C6503B135}" type="presParOf" srcId="{966312C5-74B9-B747-9712-9F335033918B}" destId="{7453C99C-A141-684B-9E49-03294907C963}" srcOrd="6" destOrd="0" presId="urn:microsoft.com/office/officeart/2008/layout/LinedList"/>
    <dgm:cxn modelId="{27D7AF40-7137-AD48-A4EC-8084C3C01F8F}" type="presParOf" srcId="{966312C5-74B9-B747-9712-9F335033918B}" destId="{14DA1CAF-50C9-5A46-BC80-57F79BA35DF8}" srcOrd="7" destOrd="0" presId="urn:microsoft.com/office/officeart/2008/layout/LinedList"/>
    <dgm:cxn modelId="{6DB1A864-89EB-6C4C-B5AC-56D414591646}" type="presParOf" srcId="{14DA1CAF-50C9-5A46-BC80-57F79BA35DF8}" destId="{383FC14F-2A1E-164E-8490-34BCA51C7521}" srcOrd="0" destOrd="0" presId="urn:microsoft.com/office/officeart/2008/layout/LinedList"/>
    <dgm:cxn modelId="{B6ABABC4-7778-EC49-8097-2BB710DECBE1}" type="presParOf" srcId="{14DA1CAF-50C9-5A46-BC80-57F79BA35DF8}" destId="{EF4AC816-BDA5-2343-8DFF-9B29B55C4A81}" srcOrd="1" destOrd="0" presId="urn:microsoft.com/office/officeart/2008/layout/LinedList"/>
    <dgm:cxn modelId="{D32C93CA-88E3-AD40-A242-F4B22DDC628C}" type="presParOf" srcId="{966312C5-74B9-B747-9712-9F335033918B}" destId="{84E210B2-F8EE-3D42-80D8-64D2440247E3}" srcOrd="8" destOrd="0" presId="urn:microsoft.com/office/officeart/2008/layout/LinedList"/>
    <dgm:cxn modelId="{06454F0C-D0E2-2C4D-A067-7EF9B68F872B}" type="presParOf" srcId="{966312C5-74B9-B747-9712-9F335033918B}" destId="{DCA0170C-AA20-7A4E-8D47-9D3F863B5348}" srcOrd="9" destOrd="0" presId="urn:microsoft.com/office/officeart/2008/layout/LinedList"/>
    <dgm:cxn modelId="{11E31624-CA2E-2C49-BAA0-0D231CE29D44}" type="presParOf" srcId="{DCA0170C-AA20-7A4E-8D47-9D3F863B5348}" destId="{806D547A-4C65-274F-B4D0-E69FE22466FA}" srcOrd="0" destOrd="0" presId="urn:microsoft.com/office/officeart/2008/layout/LinedList"/>
    <dgm:cxn modelId="{2EECD0CA-6604-4243-8148-1290F9AB222E}" type="presParOf" srcId="{DCA0170C-AA20-7A4E-8D47-9D3F863B5348}" destId="{C7A772D7-37B6-5849-AA42-E2050162E214}" srcOrd="1" destOrd="0" presId="urn:microsoft.com/office/officeart/2008/layout/LinedList"/>
    <dgm:cxn modelId="{B6609553-485A-4347-BCB7-D733F251F942}" type="presParOf" srcId="{966312C5-74B9-B747-9712-9F335033918B}" destId="{B58411D6-4BE2-A94E-8DBF-BF1A3A920B21}" srcOrd="10" destOrd="0" presId="urn:microsoft.com/office/officeart/2008/layout/LinedList"/>
    <dgm:cxn modelId="{4BF31CF2-DB8B-9E48-9820-838D257494B5}" type="presParOf" srcId="{966312C5-74B9-B747-9712-9F335033918B}" destId="{0D2D3613-B591-9543-87EA-E011171CAC64}" srcOrd="11" destOrd="0" presId="urn:microsoft.com/office/officeart/2008/layout/LinedList"/>
    <dgm:cxn modelId="{944A25CA-6E87-0844-8403-62DC5CD2A38C}" type="presParOf" srcId="{0D2D3613-B591-9543-87EA-E011171CAC64}" destId="{75982477-DAE2-3043-A924-D15A16EDC605}" srcOrd="0" destOrd="0" presId="urn:microsoft.com/office/officeart/2008/layout/LinedList"/>
    <dgm:cxn modelId="{CE96CFC0-7093-4740-B9B4-F1943AC26EDA}" type="presParOf" srcId="{0D2D3613-B591-9543-87EA-E011171CAC64}" destId="{895A90FE-C8C1-2845-8107-BE63015233A4}"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841B84-3936-F740-8EDC-14A36C620AC1}">
      <dsp:nvSpPr>
        <dsp:cNvPr id="0" name=""/>
        <dsp:cNvSpPr/>
      </dsp:nvSpPr>
      <dsp:spPr>
        <a:xfrm>
          <a:off x="0" y="1537"/>
          <a:ext cx="8296777"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a:scene3d>
          <a:camera prst="obliqueTopRight"/>
          <a:lightRig rig="threePt" dir="tl"/>
        </a:scene3d>
        <a:sp3d>
          <a:bevelT w="25400" h="25400"/>
        </a:sp3d>
      </dsp:spPr>
      <dsp:style>
        <a:lnRef idx="1">
          <a:scrgbClr r="0" g="0" b="0"/>
        </a:lnRef>
        <a:fillRef idx="3">
          <a:scrgbClr r="0" g="0" b="0"/>
        </a:fillRef>
        <a:effectRef idx="2">
          <a:scrgbClr r="0" g="0" b="0"/>
        </a:effectRef>
        <a:fontRef idx="minor">
          <a:schemeClr val="lt1"/>
        </a:fontRef>
      </dsp:style>
    </dsp:sp>
    <dsp:sp modelId="{E2172238-04B1-B640-B9AD-DE03C6E6F9CE}">
      <dsp:nvSpPr>
        <dsp:cNvPr id="0" name=""/>
        <dsp:cNvSpPr/>
      </dsp:nvSpPr>
      <dsp:spPr>
        <a:xfrm>
          <a:off x="0" y="1537"/>
          <a:ext cx="8296777" cy="5243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kumimoji="1" lang="ja-JP" altLang="en-US" sz="1800" kern="1200" dirty="0" smtClean="0"/>
            <a:t>複数のデータをモデル推定に用いる場合・・・データの</a:t>
          </a:r>
          <a:r>
            <a:rPr kumimoji="1" lang="ja-JP" altLang="en-US" sz="1800" u="sng" kern="1200" dirty="0" smtClean="0"/>
            <a:t>特徴</a:t>
          </a:r>
          <a:r>
            <a:rPr kumimoji="1" lang="ja-JP" altLang="en-US" sz="1800" kern="1200" dirty="0" smtClean="0"/>
            <a:t>に注意</a:t>
          </a:r>
          <a:endParaRPr lang="ja-JP" altLang="en-US" sz="1800" kern="1200" dirty="0"/>
        </a:p>
      </dsp:txBody>
      <dsp:txXfrm>
        <a:off x="0" y="1537"/>
        <a:ext cx="8296777" cy="524356"/>
      </dsp:txXfrm>
    </dsp:sp>
    <dsp:sp modelId="{46B3CAB6-6928-7D45-B8DB-6D62E250D01E}">
      <dsp:nvSpPr>
        <dsp:cNvPr id="0" name=""/>
        <dsp:cNvSpPr/>
      </dsp:nvSpPr>
      <dsp:spPr>
        <a:xfrm>
          <a:off x="0" y="525893"/>
          <a:ext cx="8296777"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a:scene3d>
          <a:camera prst="obliqueTopRight"/>
          <a:lightRig rig="threePt" dir="tl"/>
        </a:scene3d>
        <a:sp3d>
          <a:bevelT w="25400" h="25400"/>
        </a:sp3d>
      </dsp:spPr>
      <dsp:style>
        <a:lnRef idx="1">
          <a:scrgbClr r="0" g="0" b="0"/>
        </a:lnRef>
        <a:fillRef idx="3">
          <a:scrgbClr r="0" g="0" b="0"/>
        </a:fillRef>
        <a:effectRef idx="2">
          <a:scrgbClr r="0" g="0" b="0"/>
        </a:effectRef>
        <a:fontRef idx="minor">
          <a:schemeClr val="lt1"/>
        </a:fontRef>
      </dsp:style>
    </dsp:sp>
    <dsp:sp modelId="{5BF973F4-DDE8-DE49-BE7E-29A22F501EB6}">
      <dsp:nvSpPr>
        <dsp:cNvPr id="0" name=""/>
        <dsp:cNvSpPr/>
      </dsp:nvSpPr>
      <dsp:spPr>
        <a:xfrm>
          <a:off x="0" y="525893"/>
          <a:ext cx="8296777" cy="5243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a:lnSpc>
              <a:spcPct val="90000"/>
            </a:lnSpc>
            <a:spcBef>
              <a:spcPct val="0"/>
            </a:spcBef>
            <a:spcAft>
              <a:spcPct val="35000"/>
            </a:spcAft>
          </a:pPr>
          <a:r>
            <a:rPr kumimoji="1" lang="ja-JP" altLang="en-US" sz="1800" kern="1200" dirty="0" smtClean="0"/>
            <a:t>・集計データと非集計データの違い</a:t>
          </a:r>
          <a:endParaRPr kumimoji="1" lang="ja-JP" altLang="en-US" sz="1800" kern="1200" dirty="0"/>
        </a:p>
      </dsp:txBody>
      <dsp:txXfrm>
        <a:off x="0" y="525893"/>
        <a:ext cx="8296777" cy="524356"/>
      </dsp:txXfrm>
    </dsp:sp>
    <dsp:sp modelId="{CE2DC782-B33E-554B-A5E7-0D3554D73B14}">
      <dsp:nvSpPr>
        <dsp:cNvPr id="0" name=""/>
        <dsp:cNvSpPr/>
      </dsp:nvSpPr>
      <dsp:spPr>
        <a:xfrm>
          <a:off x="0" y="1050249"/>
          <a:ext cx="8296777"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a:scene3d>
          <a:camera prst="obliqueTopRight"/>
          <a:lightRig rig="threePt" dir="tl"/>
        </a:scene3d>
        <a:sp3d>
          <a:bevelT w="25400" h="25400"/>
        </a:sp3d>
      </dsp:spPr>
      <dsp:style>
        <a:lnRef idx="1">
          <a:scrgbClr r="0" g="0" b="0"/>
        </a:lnRef>
        <a:fillRef idx="3">
          <a:scrgbClr r="0" g="0" b="0"/>
        </a:fillRef>
        <a:effectRef idx="2">
          <a:scrgbClr r="0" g="0" b="0"/>
        </a:effectRef>
        <a:fontRef idx="minor">
          <a:schemeClr val="lt1"/>
        </a:fontRef>
      </dsp:style>
    </dsp:sp>
    <dsp:sp modelId="{52F45F4A-CDB8-7C44-9492-C0035EF27A30}">
      <dsp:nvSpPr>
        <dsp:cNvPr id="0" name=""/>
        <dsp:cNvSpPr/>
      </dsp:nvSpPr>
      <dsp:spPr>
        <a:xfrm>
          <a:off x="0" y="1050249"/>
          <a:ext cx="8296777" cy="5243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a:lnSpc>
              <a:spcPct val="90000"/>
            </a:lnSpc>
            <a:spcBef>
              <a:spcPct val="0"/>
            </a:spcBef>
            <a:spcAft>
              <a:spcPct val="35000"/>
            </a:spcAft>
          </a:pPr>
          <a:r>
            <a:rPr kumimoji="1" lang="ja-JP" altLang="en-US" sz="1800" kern="1200" dirty="0" smtClean="0"/>
            <a:t>・カウントデータとアンケートデータの違い</a:t>
          </a:r>
          <a:endParaRPr kumimoji="1" lang="ja-JP" altLang="en-US" sz="1800" kern="1200" dirty="0"/>
        </a:p>
      </dsp:txBody>
      <dsp:txXfrm>
        <a:off x="0" y="1050249"/>
        <a:ext cx="8296777" cy="524356"/>
      </dsp:txXfrm>
    </dsp:sp>
    <dsp:sp modelId="{7453C99C-A141-684B-9E49-03294907C963}">
      <dsp:nvSpPr>
        <dsp:cNvPr id="0" name=""/>
        <dsp:cNvSpPr/>
      </dsp:nvSpPr>
      <dsp:spPr>
        <a:xfrm>
          <a:off x="0" y="1574605"/>
          <a:ext cx="8296777"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a:scene3d>
          <a:camera prst="obliqueTopRight"/>
          <a:lightRig rig="threePt" dir="tl"/>
        </a:scene3d>
        <a:sp3d>
          <a:bevelT w="25400" h="25400"/>
        </a:sp3d>
      </dsp:spPr>
      <dsp:style>
        <a:lnRef idx="1">
          <a:scrgbClr r="0" g="0" b="0"/>
        </a:lnRef>
        <a:fillRef idx="3">
          <a:scrgbClr r="0" g="0" b="0"/>
        </a:fillRef>
        <a:effectRef idx="2">
          <a:scrgbClr r="0" g="0" b="0"/>
        </a:effectRef>
        <a:fontRef idx="minor">
          <a:schemeClr val="lt1"/>
        </a:fontRef>
      </dsp:style>
    </dsp:sp>
    <dsp:sp modelId="{383FC14F-2A1E-164E-8490-34BCA51C7521}">
      <dsp:nvSpPr>
        <dsp:cNvPr id="0" name=""/>
        <dsp:cNvSpPr/>
      </dsp:nvSpPr>
      <dsp:spPr>
        <a:xfrm>
          <a:off x="0" y="1574605"/>
          <a:ext cx="8296777" cy="5243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a:lnSpc>
              <a:spcPct val="90000"/>
            </a:lnSpc>
            <a:spcBef>
              <a:spcPct val="0"/>
            </a:spcBef>
            <a:spcAft>
              <a:spcPct val="35000"/>
            </a:spcAft>
          </a:pPr>
          <a:r>
            <a:rPr kumimoji="1" lang="ja-JP" altLang="en-US" sz="1800" kern="1200" dirty="0" smtClean="0"/>
            <a:t>・</a:t>
          </a:r>
          <a:r>
            <a:rPr kumimoji="1" lang="en-US" altLang="ja-JP" sz="1800" kern="1200" dirty="0" smtClean="0"/>
            <a:t>RP</a:t>
          </a:r>
          <a:r>
            <a:rPr kumimoji="1" lang="ja-JP" altLang="en-US" sz="1800" kern="1200" dirty="0" smtClean="0"/>
            <a:t>データと</a:t>
          </a:r>
          <a:r>
            <a:rPr kumimoji="1" lang="en-US" altLang="ja-JP" sz="1800" kern="1200" dirty="0" smtClean="0"/>
            <a:t>SP</a:t>
          </a:r>
          <a:r>
            <a:rPr kumimoji="1" lang="ja-JP" altLang="en-US" sz="1800" kern="1200" dirty="0" smtClean="0"/>
            <a:t>データの違い</a:t>
          </a:r>
          <a:endParaRPr kumimoji="1" lang="ja-JP" altLang="en-US" sz="1800" kern="1200" dirty="0"/>
        </a:p>
      </dsp:txBody>
      <dsp:txXfrm>
        <a:off x="0" y="1574605"/>
        <a:ext cx="8296777" cy="524356"/>
      </dsp:txXfrm>
    </dsp:sp>
    <dsp:sp modelId="{84E210B2-F8EE-3D42-80D8-64D2440247E3}">
      <dsp:nvSpPr>
        <dsp:cNvPr id="0" name=""/>
        <dsp:cNvSpPr/>
      </dsp:nvSpPr>
      <dsp:spPr>
        <a:xfrm>
          <a:off x="0" y="2098962"/>
          <a:ext cx="8296777"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a:scene3d>
          <a:camera prst="obliqueTopRight"/>
          <a:lightRig rig="threePt" dir="tl"/>
        </a:scene3d>
        <a:sp3d>
          <a:bevelT w="25400" h="25400"/>
        </a:sp3d>
      </dsp:spPr>
      <dsp:style>
        <a:lnRef idx="1">
          <a:scrgbClr r="0" g="0" b="0"/>
        </a:lnRef>
        <a:fillRef idx="3">
          <a:scrgbClr r="0" g="0" b="0"/>
        </a:fillRef>
        <a:effectRef idx="2">
          <a:scrgbClr r="0" g="0" b="0"/>
        </a:effectRef>
        <a:fontRef idx="minor">
          <a:schemeClr val="lt1"/>
        </a:fontRef>
      </dsp:style>
    </dsp:sp>
    <dsp:sp modelId="{806D547A-4C65-274F-B4D0-E69FE22466FA}">
      <dsp:nvSpPr>
        <dsp:cNvPr id="0" name=""/>
        <dsp:cNvSpPr/>
      </dsp:nvSpPr>
      <dsp:spPr>
        <a:xfrm>
          <a:off x="0" y="2098962"/>
          <a:ext cx="8296777" cy="5243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a:lnSpc>
              <a:spcPct val="90000"/>
            </a:lnSpc>
            <a:spcBef>
              <a:spcPct val="0"/>
            </a:spcBef>
            <a:spcAft>
              <a:spcPct val="35000"/>
            </a:spcAft>
          </a:pPr>
          <a:r>
            <a:rPr kumimoji="1" lang="ja-JP" altLang="en-US" sz="1800" kern="1200" dirty="0" smtClean="0"/>
            <a:t>・異なる地域におけるデータでは、地域の特徴がどのように反映されているか</a:t>
          </a:r>
          <a:endParaRPr kumimoji="1" lang="ja-JP" altLang="en-US" sz="1800" kern="1200" dirty="0"/>
        </a:p>
      </dsp:txBody>
      <dsp:txXfrm>
        <a:off x="0" y="2098962"/>
        <a:ext cx="8296777" cy="524356"/>
      </dsp:txXfrm>
    </dsp:sp>
    <dsp:sp modelId="{B58411D6-4BE2-A94E-8DBF-BF1A3A920B21}">
      <dsp:nvSpPr>
        <dsp:cNvPr id="0" name=""/>
        <dsp:cNvSpPr/>
      </dsp:nvSpPr>
      <dsp:spPr>
        <a:xfrm>
          <a:off x="0" y="2623318"/>
          <a:ext cx="8296777"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a:scene3d>
          <a:camera prst="obliqueTopRight"/>
          <a:lightRig rig="threePt" dir="tl"/>
        </a:scene3d>
        <a:sp3d>
          <a:bevelT w="25400" h="25400"/>
        </a:sp3d>
      </dsp:spPr>
      <dsp:style>
        <a:lnRef idx="1">
          <a:scrgbClr r="0" g="0" b="0"/>
        </a:lnRef>
        <a:fillRef idx="3">
          <a:scrgbClr r="0" g="0" b="0"/>
        </a:fillRef>
        <a:effectRef idx="2">
          <a:scrgbClr r="0" g="0" b="0"/>
        </a:effectRef>
        <a:fontRef idx="minor">
          <a:schemeClr val="lt1"/>
        </a:fontRef>
      </dsp:style>
    </dsp:sp>
    <dsp:sp modelId="{75982477-DAE2-3043-A924-D15A16EDC605}">
      <dsp:nvSpPr>
        <dsp:cNvPr id="0" name=""/>
        <dsp:cNvSpPr/>
      </dsp:nvSpPr>
      <dsp:spPr>
        <a:xfrm>
          <a:off x="0" y="2623318"/>
          <a:ext cx="8296777" cy="5243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a:lnSpc>
              <a:spcPct val="90000"/>
            </a:lnSpc>
            <a:spcBef>
              <a:spcPct val="0"/>
            </a:spcBef>
            <a:spcAft>
              <a:spcPct val="35000"/>
            </a:spcAft>
          </a:pPr>
          <a:r>
            <a:rPr kumimoji="1" lang="ja-JP" altLang="en-US" sz="1800" kern="1200" dirty="0" smtClean="0"/>
            <a:t>・異なる時点ではどのように反映されているか、また時点間の繋がりの捉え方</a:t>
          </a:r>
          <a:endParaRPr kumimoji="1" lang="ja-JP" altLang="en-US" sz="1800" kern="1200" dirty="0"/>
        </a:p>
      </dsp:txBody>
      <dsp:txXfrm>
        <a:off x="0" y="2623318"/>
        <a:ext cx="8296777" cy="524356"/>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0" y="2157319"/>
            <a:ext cx="8915400" cy="877824"/>
          </a:xfrm>
        </p:spPr>
        <p:txBody>
          <a:bodyPr/>
          <a:lstStyle/>
          <a:p>
            <a:r>
              <a:rPr lang="ja-JP" altLang="en-US" smtClean="0"/>
              <a:t>マスター タイトルの書式設定</a:t>
            </a:r>
            <a:endParaRPr/>
          </a:p>
        </p:txBody>
      </p:sp>
      <p:sp>
        <p:nvSpPr>
          <p:cNvPr id="3" name="Subtitle 2"/>
          <p:cNvSpPr>
            <a:spLocks noGrp="1"/>
          </p:cNvSpPr>
          <p:nvPr>
            <p:ph type="subTitle" idx="1"/>
          </p:nvPr>
        </p:nvSpPr>
        <p:spPr>
          <a:xfrm>
            <a:off x="914400" y="3034553"/>
            <a:ext cx="8001000" cy="3823447"/>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91440" rIns="274320" bIns="91440" rtlCol="0" anchor="t" anchorCtr="0">
            <a:normAutofit/>
          </a:bodyPr>
          <a:lstStyle>
            <a:lvl1pPr marL="0" indent="0" algn="l" defTabSz="914400" rtl="0" eaLnBrk="1" latinLnBrk="0" hangingPunct="1">
              <a:spcBef>
                <a:spcPts val="20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dirty="0"/>
          </a:p>
        </p:txBody>
      </p:sp>
      <p:sp>
        <p:nvSpPr>
          <p:cNvPr id="4" name="Date Placeholder 3"/>
          <p:cNvSpPr>
            <a:spLocks noGrp="1"/>
          </p:cNvSpPr>
          <p:nvPr>
            <p:ph type="dt" sz="half" idx="10"/>
          </p:nvPr>
        </p:nvSpPr>
        <p:spPr/>
        <p:txBody>
          <a:bodyPr/>
          <a:lstStyle/>
          <a:p>
            <a:fld id="{70FAA508-F0CD-46EA-95FB-26B559A0B5D9}" type="datetimeFigureOut">
              <a:rPr lang="en-US" smtClean="0"/>
              <a:t>13/06/29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0" y="1124712"/>
            <a:ext cx="8915400" cy="914400"/>
          </a:xfrm>
          <a:solidFill>
            <a:schemeClr val="tx2"/>
          </a:solidFill>
        </p:spPr>
        <p:txBody>
          <a:bodyPr vert="horz" lIns="1188720" tIns="45720" rIns="274320" bIns="45720" rtlCol="0" anchor="ctr">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ja-JP" altLang="en-US" smtClean="0"/>
              <a:t>マスター タイトルの書式設定</a:t>
            </a:r>
            <a:endParaRPr/>
          </a:p>
        </p:txBody>
      </p:sp>
      <p:sp>
        <p:nvSpPr>
          <p:cNvPr id="3" name="Picture Placeholder 2"/>
          <p:cNvSpPr>
            <a:spLocks noGrp="1"/>
          </p:cNvSpPr>
          <p:nvPr>
            <p:ph type="pic" idx="1"/>
          </p:nvPr>
        </p:nvSpPr>
        <p:spPr>
          <a:xfrm>
            <a:off x="5487987" y="2048256"/>
            <a:ext cx="3427413" cy="4206240"/>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プレースホルダーまでドラッグするかアイコンをクリックして図を追加</a:t>
            </a:r>
            <a:endParaRPr/>
          </a:p>
        </p:txBody>
      </p:sp>
      <p:sp>
        <p:nvSpPr>
          <p:cNvPr id="4" name="Text Placeholder 3"/>
          <p:cNvSpPr>
            <a:spLocks noGrp="1"/>
          </p:cNvSpPr>
          <p:nvPr>
            <p:ph type="body" sz="half" idx="2"/>
          </p:nvPr>
        </p:nvSpPr>
        <p:spPr>
          <a:xfrm>
            <a:off x="914400" y="2039112"/>
            <a:ext cx="4572000" cy="4224528"/>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274320" rIns="274320" bIns="274320" rtlCol="0" anchor="t" anchorCtr="0">
            <a:normAutofit/>
          </a:bodyPr>
          <a:lstStyle>
            <a:lvl1pPr marL="0" indent="0">
              <a:buNone/>
              <a:defRPr sz="1800" kern="1200">
                <a:solidFill>
                  <a:schemeClr val="tx1">
                    <a:lumMod val="65000"/>
                    <a:lumOff val="3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2000"/>
              </a:spcBef>
              <a:buClr>
                <a:schemeClr val="accent1"/>
              </a:buClr>
              <a:buFont typeface="Wingdings 2" pitchFamily="18" charset="2"/>
              <a:buNone/>
            </a:pPr>
            <a:r>
              <a:rPr lang="ja-JP" altLang="en-US" smtClean="0"/>
              <a:t>マスター テキストの書式設定</a:t>
            </a:r>
          </a:p>
        </p:txBody>
      </p:sp>
      <p:sp>
        <p:nvSpPr>
          <p:cNvPr id="5" name="Date Placeholder 4"/>
          <p:cNvSpPr>
            <a:spLocks noGrp="1"/>
          </p:cNvSpPr>
          <p:nvPr>
            <p:ph type="dt" sz="half" idx="10"/>
          </p:nvPr>
        </p:nvSpPr>
        <p:spPr>
          <a:xfrm>
            <a:off x="6580094" y="188259"/>
            <a:ext cx="2133600" cy="365125"/>
          </a:xfrm>
        </p:spPr>
        <p:txBody>
          <a:bodyPr/>
          <a:lstStyle/>
          <a:p>
            <a:fld id="{70FAA508-F0CD-46EA-95FB-26B559A0B5D9}" type="datetimeFigureOut">
              <a:rPr lang="en-US" smtClean="0"/>
              <a:t>13/06/29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タイトルの上に図">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chorCtr="0">
            <a:normAutofit/>
          </a:bodyPr>
          <a:lstStyle>
            <a:lvl1pPr>
              <a:defRPr sz="2400"/>
            </a:lvl1pPr>
          </a:lstStyle>
          <a:p>
            <a:r>
              <a:rPr lang="ja-JP" altLang="en-US" smtClean="0"/>
              <a:t>マスター タイトルの書式設定</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chor="t" anchorCtr="0">
            <a:normAutofit/>
          </a:bodyPr>
          <a:lstStyle>
            <a:lvl1pPr marL="0" indent="0" algn="l" defTabSz="914400" rtl="0" eaLnBrk="1" latinLnBrk="0" hangingPunct="1">
              <a:spcBef>
                <a:spcPts val="300"/>
              </a:spcBef>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dirty="0"/>
          </a:p>
        </p:txBody>
      </p:sp>
      <p:sp>
        <p:nvSpPr>
          <p:cNvPr id="4" name="Date Placeholder 3"/>
          <p:cNvSpPr>
            <a:spLocks noGrp="1"/>
          </p:cNvSpPr>
          <p:nvPr>
            <p:ph type="dt" sz="half" idx="10"/>
          </p:nvPr>
        </p:nvSpPr>
        <p:spPr/>
        <p:txBody>
          <a:bodyPr/>
          <a:lstStyle/>
          <a:p>
            <a:fld id="{70FAA508-F0CD-46EA-95FB-26B559A0B5D9}" type="datetimeFigureOut">
              <a:rPr lang="en-US" smtClean="0"/>
              <a:t>13/06/29</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7988300" cy="2980944"/>
          </a:xfrm>
        </p:spPr>
        <p:txBody>
          <a:bodyPr>
            <a:normAutofit/>
          </a:bodyPr>
          <a:lstStyle>
            <a:lvl1pPr marL="0" indent="0">
              <a:buNone/>
              <a:defRPr sz="1800"/>
            </a:lvl1pPr>
          </a:lstStyle>
          <a:p>
            <a:r>
              <a:rPr lang="ja-JP" altLang="en-US" smtClean="0"/>
              <a:t>プレースホルダーまでドラッグするかアイコンをクリックして図を追加</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タイトル付き 2 つの図">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chorCtr="0">
            <a:normAutofit/>
          </a:bodyPr>
          <a:lstStyle>
            <a:lvl1pPr>
              <a:defRPr sz="2400"/>
            </a:lvl1pPr>
          </a:lstStyle>
          <a:p>
            <a:r>
              <a:rPr lang="ja-JP" altLang="en-US" smtClean="0"/>
              <a:t>マスター タイトルの書式設定</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chor="t" anchorCtr="0">
            <a:normAutofit/>
          </a:bodyPr>
          <a:lstStyle>
            <a:lvl1pPr marL="0" indent="0" algn="l" defTabSz="914400" rtl="0" eaLnBrk="1" latinLnBrk="0" hangingPunct="1">
              <a:spcBef>
                <a:spcPts val="300"/>
              </a:spcBef>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dirty="0"/>
          </a:p>
        </p:txBody>
      </p:sp>
      <p:sp>
        <p:nvSpPr>
          <p:cNvPr id="4" name="Date Placeholder 3"/>
          <p:cNvSpPr>
            <a:spLocks noGrp="1"/>
          </p:cNvSpPr>
          <p:nvPr>
            <p:ph type="dt" sz="half" idx="10"/>
          </p:nvPr>
        </p:nvSpPr>
        <p:spPr>
          <a:xfrm>
            <a:off x="6580094" y="188259"/>
            <a:ext cx="2133600" cy="365125"/>
          </a:xfrm>
        </p:spPr>
        <p:txBody>
          <a:bodyPr/>
          <a:lstStyle/>
          <a:p>
            <a:fld id="{70FAA508-F0CD-46EA-95FB-26B559A0B5D9}" type="datetimeFigureOut">
              <a:rPr lang="en-US" smtClean="0"/>
              <a:t>13/06/29</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3986784" cy="2980944"/>
          </a:xfrm>
        </p:spPr>
        <p:txBody>
          <a:bodyPr>
            <a:normAutofit/>
          </a:bodyPr>
          <a:lstStyle>
            <a:lvl1pPr marL="0" indent="0">
              <a:buNone/>
              <a:defRPr sz="1800"/>
            </a:lvl1pPr>
          </a:lstStyle>
          <a:p>
            <a:r>
              <a:rPr lang="ja-JP" altLang="en-US" smtClean="0"/>
              <a:t>プレースホルダーまでドラッグするかアイコンをクリックして図を追加</a:t>
            </a:r>
            <a:endParaRPr/>
          </a:p>
        </p:txBody>
      </p:sp>
      <p:sp>
        <p:nvSpPr>
          <p:cNvPr id="7" name="Picture Placeholder 8"/>
          <p:cNvSpPr>
            <a:spLocks noGrp="1"/>
          </p:cNvSpPr>
          <p:nvPr>
            <p:ph type="pic" sz="quarter" idx="14"/>
          </p:nvPr>
        </p:nvSpPr>
        <p:spPr>
          <a:xfrm>
            <a:off x="4928616" y="1129553"/>
            <a:ext cx="3986784" cy="2980944"/>
          </a:xfrm>
        </p:spPr>
        <p:txBody>
          <a:bodyPr>
            <a:normAutofit/>
          </a:bodyPr>
          <a:lstStyle>
            <a:lvl1pPr marL="0" indent="0">
              <a:buNone/>
              <a:defRPr sz="1800"/>
            </a:lvl1pPr>
          </a:lstStyle>
          <a:p>
            <a:r>
              <a:rPr lang="ja-JP" altLang="en-US" smtClean="0"/>
              <a:t>プレースホルダーまでドラッグするかアイコンをクリックして図を追加</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タイトル付き 3 つの図">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chorCtr="0">
            <a:normAutofit/>
          </a:bodyPr>
          <a:lstStyle>
            <a:lvl1pPr>
              <a:defRPr sz="2400"/>
            </a:lvl1pPr>
          </a:lstStyle>
          <a:p>
            <a:r>
              <a:rPr lang="ja-JP" altLang="en-US" smtClean="0"/>
              <a:t>マスター タイトルの書式設定</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chor="t" anchorCtr="0">
            <a:normAutofit/>
          </a:bodyPr>
          <a:lstStyle>
            <a:lvl1pPr marL="0" indent="0" algn="l" defTabSz="914400" rtl="0" eaLnBrk="1" latinLnBrk="0" hangingPunct="1">
              <a:spcBef>
                <a:spcPts val="300"/>
              </a:spcBef>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a:p>
        </p:txBody>
      </p:sp>
      <p:sp>
        <p:nvSpPr>
          <p:cNvPr id="4" name="Date Placeholder 3"/>
          <p:cNvSpPr>
            <a:spLocks noGrp="1"/>
          </p:cNvSpPr>
          <p:nvPr>
            <p:ph type="dt" sz="half" idx="10"/>
          </p:nvPr>
        </p:nvSpPr>
        <p:spPr>
          <a:xfrm>
            <a:off x="6580094" y="188259"/>
            <a:ext cx="2133600" cy="365125"/>
          </a:xfrm>
        </p:spPr>
        <p:txBody>
          <a:bodyPr/>
          <a:lstStyle/>
          <a:p>
            <a:fld id="{70FAA508-F0CD-46EA-95FB-26B559A0B5D9}" type="datetimeFigureOut">
              <a:rPr lang="en-US" smtClean="0"/>
              <a:t>13/06/29</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6601968" cy="2980944"/>
          </a:xfrm>
        </p:spPr>
        <p:txBody>
          <a:bodyPr>
            <a:normAutofit/>
          </a:bodyPr>
          <a:lstStyle>
            <a:lvl1pPr marL="0" indent="0">
              <a:buNone/>
              <a:defRPr sz="1800"/>
            </a:lvl1pPr>
          </a:lstStyle>
          <a:p>
            <a:r>
              <a:rPr lang="ja-JP" altLang="en-US" smtClean="0"/>
              <a:t>プレースホルダーまでドラッグするかアイコンをクリックして図を追加</a:t>
            </a:r>
            <a:endParaRPr/>
          </a:p>
        </p:txBody>
      </p:sp>
      <p:sp>
        <p:nvSpPr>
          <p:cNvPr id="7" name="Picture Placeholder 8"/>
          <p:cNvSpPr>
            <a:spLocks noGrp="1"/>
          </p:cNvSpPr>
          <p:nvPr>
            <p:ph type="pic" sz="quarter" idx="14"/>
          </p:nvPr>
        </p:nvSpPr>
        <p:spPr>
          <a:xfrm>
            <a:off x="7543800" y="1129553"/>
            <a:ext cx="1371600" cy="1481328"/>
          </a:xfrm>
        </p:spPr>
        <p:txBody>
          <a:bodyPr>
            <a:normAutofit/>
          </a:bodyPr>
          <a:lstStyle>
            <a:lvl1pPr marL="0" indent="0">
              <a:buNone/>
              <a:defRPr sz="1800"/>
            </a:lvl1pPr>
          </a:lstStyle>
          <a:p>
            <a:r>
              <a:rPr lang="ja-JP" altLang="en-US" smtClean="0"/>
              <a:t>プレースホルダーまでドラッグするかアイコンをクリックして図を追加</a:t>
            </a:r>
            <a:endParaRPr/>
          </a:p>
        </p:txBody>
      </p:sp>
      <p:sp>
        <p:nvSpPr>
          <p:cNvPr id="8" name="Picture Placeholder 8"/>
          <p:cNvSpPr>
            <a:spLocks noGrp="1"/>
          </p:cNvSpPr>
          <p:nvPr>
            <p:ph type="pic" sz="quarter" idx="15"/>
          </p:nvPr>
        </p:nvSpPr>
        <p:spPr>
          <a:xfrm>
            <a:off x="7543800" y="2629169"/>
            <a:ext cx="1371600" cy="1481328"/>
          </a:xfrm>
        </p:spPr>
        <p:txBody>
          <a:bodyPr>
            <a:normAutofit/>
          </a:bodyPr>
          <a:lstStyle>
            <a:lvl1pPr marL="0" indent="0">
              <a:buNone/>
              <a:defRPr sz="1800"/>
            </a:lvl1pPr>
          </a:lstStyle>
          <a:p>
            <a:r>
              <a:rPr lang="ja-JP" altLang="en-US" smtClean="0"/>
              <a:t>プレースホルダーまでドラッグするかアイコンをクリックして図を追加</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a:p>
        </p:txBody>
      </p:sp>
      <p:sp>
        <p:nvSpPr>
          <p:cNvPr id="3" name="Vertical Text Placeholder 2"/>
          <p:cNvSpPr>
            <a:spLocks noGrp="1"/>
          </p:cNvSpPr>
          <p:nvPr>
            <p:ph type="body" orient="vert" idx="1"/>
          </p:nvPr>
        </p:nvSpPr>
        <p:spPr/>
        <p:txBody>
          <a:bodyPr vert="eaVert"/>
          <a:lstStyle>
            <a:lvl5pPr>
              <a:defRPr/>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dirty="0"/>
          </a:p>
        </p:txBody>
      </p:sp>
      <p:sp>
        <p:nvSpPr>
          <p:cNvPr id="4" name="Date Placeholder 3"/>
          <p:cNvSpPr>
            <a:spLocks noGrp="1"/>
          </p:cNvSpPr>
          <p:nvPr>
            <p:ph type="dt" sz="half" idx="10"/>
          </p:nvPr>
        </p:nvSpPr>
        <p:spPr/>
        <p:txBody>
          <a:bodyPr/>
          <a:lstStyle/>
          <a:p>
            <a:fld id="{70FAA508-F0CD-46EA-95FB-26B559A0B5D9}" type="datetimeFigureOut">
              <a:rPr lang="en-US" smtClean="0"/>
              <a:t>13/06/29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87553" y="1129554"/>
            <a:ext cx="914400" cy="5533278"/>
          </a:xfrm>
        </p:spPr>
        <p:txBody>
          <a:bodyPr vert="eaVert" lIns="274320" tIns="685800" bIns="685800"/>
          <a:lstStyle/>
          <a:p>
            <a:r>
              <a:rPr lang="ja-JP" altLang="en-US" smtClean="0"/>
              <a:t>マスター タイトルの書式設定</a:t>
            </a:r>
            <a:endParaRPr/>
          </a:p>
        </p:txBody>
      </p:sp>
      <p:sp>
        <p:nvSpPr>
          <p:cNvPr id="3" name="Vertical Text Placeholder 2"/>
          <p:cNvSpPr>
            <a:spLocks noGrp="1"/>
          </p:cNvSpPr>
          <p:nvPr>
            <p:ph type="body" orient="vert" idx="1"/>
          </p:nvPr>
        </p:nvSpPr>
        <p:spPr>
          <a:xfrm>
            <a:off x="1117600" y="1734671"/>
            <a:ext cx="6426200" cy="4542304"/>
          </a:xfrm>
        </p:spPr>
        <p:txBody>
          <a:bodyPr vert="eaVert"/>
          <a:lstStyle>
            <a:lvl5pPr>
              <a:defRPr/>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dirty="0"/>
          </a:p>
        </p:txBody>
      </p:sp>
      <p:sp>
        <p:nvSpPr>
          <p:cNvPr id="4" name="Date Placeholder 3"/>
          <p:cNvSpPr>
            <a:spLocks noGrp="1"/>
          </p:cNvSpPr>
          <p:nvPr>
            <p:ph type="dt" sz="half" idx="10"/>
          </p:nvPr>
        </p:nvSpPr>
        <p:spPr/>
        <p:txBody>
          <a:bodyPr/>
          <a:lstStyle/>
          <a:p>
            <a:fld id="{70FAA508-F0CD-46EA-95FB-26B559A0B5D9}" type="datetimeFigureOut">
              <a:rPr lang="en-US" smtClean="0"/>
              <a:t>13/06/29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a:p>
        </p:txBody>
      </p:sp>
      <p:sp>
        <p:nvSpPr>
          <p:cNvPr id="3" name="Content Placeholder 2"/>
          <p:cNvSpPr>
            <a:spLocks noGrp="1"/>
          </p:cNvSpPr>
          <p:nvPr>
            <p:ph idx="1"/>
          </p:nvPr>
        </p:nvSpPr>
        <p:spPr/>
        <p:txBody>
          <a:bodyPr/>
          <a:lstStyle>
            <a:lvl5pPr>
              <a:defRPr/>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dirty="0"/>
          </a:p>
        </p:txBody>
      </p:sp>
      <p:sp>
        <p:nvSpPr>
          <p:cNvPr id="4" name="Date Placeholder 3"/>
          <p:cNvSpPr>
            <a:spLocks noGrp="1"/>
          </p:cNvSpPr>
          <p:nvPr>
            <p:ph type="dt" sz="half" idx="10"/>
          </p:nvPr>
        </p:nvSpPr>
        <p:spPr/>
        <p:txBody>
          <a:bodyPr/>
          <a:lstStyle/>
          <a:p>
            <a:fld id="{70FAA508-F0CD-46EA-95FB-26B559A0B5D9}" type="datetimeFigureOut">
              <a:rPr lang="en-US" smtClean="0"/>
              <a:t>13/06/29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図付き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0" y="5025435"/>
            <a:ext cx="8915400" cy="914400"/>
          </a:xfrm>
        </p:spPr>
        <p:txBody>
          <a:bodyPr/>
          <a:lstStyle/>
          <a:p>
            <a:r>
              <a:rPr lang="ja-JP" altLang="en-US" smtClean="0"/>
              <a:t>マスター タイトルの書式設定</a:t>
            </a:r>
            <a:endParaRPr/>
          </a:p>
        </p:txBody>
      </p:sp>
      <p:sp>
        <p:nvSpPr>
          <p:cNvPr id="3" name="Subtitle 2"/>
          <p:cNvSpPr>
            <a:spLocks noGrp="1"/>
          </p:cNvSpPr>
          <p:nvPr>
            <p:ph type="subTitle" idx="1"/>
          </p:nvPr>
        </p:nvSpPr>
        <p:spPr>
          <a:xfrm>
            <a:off x="914400" y="5943600"/>
            <a:ext cx="8001000" cy="914400"/>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91440" rIns="274320" bIns="91440" rtlCol="0" anchor="t" anchorCtr="0"/>
          <a:lstStyle>
            <a:lvl1pPr marL="0" indent="0" algn="l" defTabSz="914400" rtl="0" eaLnBrk="1" latinLnBrk="0" hangingPunct="1">
              <a:spcBef>
                <a:spcPts val="300"/>
              </a:spcBef>
              <a:buNone/>
              <a:defRPr sz="18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dirty="0"/>
          </a:p>
        </p:txBody>
      </p:sp>
      <p:sp>
        <p:nvSpPr>
          <p:cNvPr id="4" name="Date Placeholder 3"/>
          <p:cNvSpPr>
            <a:spLocks noGrp="1"/>
          </p:cNvSpPr>
          <p:nvPr>
            <p:ph type="dt" sz="half" idx="10"/>
          </p:nvPr>
        </p:nvSpPr>
        <p:spPr/>
        <p:txBody>
          <a:bodyPr/>
          <a:lstStyle/>
          <a:p>
            <a:fld id="{70FAA508-F0CD-46EA-95FB-26B559A0B5D9}" type="datetimeFigureOut">
              <a:rPr lang="en-US" smtClean="0"/>
              <a:t>13/06/29</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7988300" cy="3886200"/>
          </a:xfrm>
        </p:spPr>
        <p:txBody>
          <a:bodyPr>
            <a:normAutofit/>
          </a:bodyPr>
          <a:lstStyle>
            <a:lvl1pPr marL="0" indent="0">
              <a:buNone/>
              <a:defRPr sz="1800"/>
            </a:lvl1pPr>
          </a:lstStyle>
          <a:p>
            <a:r>
              <a:rPr lang="ja-JP" altLang="en-US" smtClean="0"/>
              <a:t>プレースホルダーまでドラッグするかアイコンをクリックして図を追加</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0" y="3200399"/>
            <a:ext cx="8915400" cy="2286000"/>
          </a:xfrm>
          <a:solidFill>
            <a:schemeClr val="tx2"/>
          </a:solidFill>
        </p:spPr>
        <p:txBody>
          <a:bodyPr vert="horz" lIns="1188720" tIns="45720" rIns="274320" bIns="45720" rtlCol="0" anchor="b" anchorCtr="0">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ja-JP" altLang="en-US" smtClean="0"/>
              <a:t>マスター タイトルの書式設定</a:t>
            </a:r>
            <a:endParaRPr/>
          </a:p>
        </p:txBody>
      </p:sp>
      <p:sp>
        <p:nvSpPr>
          <p:cNvPr id="3" name="Text Placeholder 2"/>
          <p:cNvSpPr>
            <a:spLocks noGrp="1"/>
          </p:cNvSpPr>
          <p:nvPr>
            <p:ph type="body" idx="1"/>
          </p:nvPr>
        </p:nvSpPr>
        <p:spPr>
          <a:xfrm>
            <a:off x="914400" y="5484607"/>
            <a:ext cx="8001000" cy="777240"/>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91440" rIns="274320" bIns="91440" rtlCol="0" anchor="ctr" anchorCtr="0">
            <a:normAutofit/>
          </a:bodyPr>
          <a:lstStyle>
            <a:lvl1pPr marL="0" indent="0" algn="l" defTabSz="914400" rtl="0" eaLnBrk="1" latinLnBrk="0" hangingPunct="1">
              <a:spcBef>
                <a:spcPts val="3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70FAA508-F0CD-46EA-95FB-26B559A0B5D9}" type="datetimeFigureOut">
              <a:rPr lang="en-US" smtClean="0"/>
              <a:t>13/06/29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a:p>
        </p:txBody>
      </p:sp>
      <p:sp>
        <p:nvSpPr>
          <p:cNvPr id="3" name="Content Placeholder 2"/>
          <p:cNvSpPr>
            <a:spLocks noGrp="1"/>
          </p:cNvSpPr>
          <p:nvPr>
            <p:ph sz="half" idx="1"/>
          </p:nvPr>
        </p:nvSpPr>
        <p:spPr>
          <a:xfrm>
            <a:off x="1117600" y="2595563"/>
            <a:ext cx="3566160" cy="3681412"/>
          </a:xfrm>
        </p:spPr>
        <p:txBody>
          <a:bodyPr>
            <a:normAutofit/>
          </a:bodyPr>
          <a:lstStyle>
            <a:lvl1pPr>
              <a:defRPr sz="18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dirty="0"/>
          </a:p>
        </p:txBody>
      </p:sp>
      <p:sp>
        <p:nvSpPr>
          <p:cNvPr id="4" name="Content Placeholder 3"/>
          <p:cNvSpPr>
            <a:spLocks noGrp="1"/>
          </p:cNvSpPr>
          <p:nvPr>
            <p:ph sz="half" idx="2"/>
          </p:nvPr>
        </p:nvSpPr>
        <p:spPr>
          <a:xfrm>
            <a:off x="5147534" y="2595563"/>
            <a:ext cx="3566160" cy="3681412"/>
          </a:xfrm>
        </p:spPr>
        <p:txBody>
          <a:bodyPr>
            <a:normAutofit/>
          </a:bodyPr>
          <a:lstStyle>
            <a:lvl1pPr>
              <a:defRPr sz="18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dirty="0"/>
          </a:p>
        </p:txBody>
      </p:sp>
      <p:sp>
        <p:nvSpPr>
          <p:cNvPr id="5" name="Date Placeholder 4"/>
          <p:cNvSpPr>
            <a:spLocks noGrp="1"/>
          </p:cNvSpPr>
          <p:nvPr>
            <p:ph type="dt" sz="half" idx="10"/>
          </p:nvPr>
        </p:nvSpPr>
        <p:spPr>
          <a:xfrm>
            <a:off x="6580094" y="188259"/>
            <a:ext cx="2133600" cy="365125"/>
          </a:xfrm>
        </p:spPr>
        <p:txBody>
          <a:bodyPr/>
          <a:lstStyle/>
          <a:p>
            <a:fld id="{70FAA508-F0CD-46EA-95FB-26B559A0B5D9}" type="datetimeFigureOut">
              <a:rPr lang="en-US" smtClean="0"/>
              <a:t>13/06/29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smtClean="0"/>
              <a:t>マスター タイトルの書式設定</a:t>
            </a:r>
            <a:endParaRPr/>
          </a:p>
        </p:txBody>
      </p:sp>
      <p:sp>
        <p:nvSpPr>
          <p:cNvPr id="3" name="Text Placeholder 2"/>
          <p:cNvSpPr>
            <a:spLocks noGrp="1"/>
          </p:cNvSpPr>
          <p:nvPr>
            <p:ph type="body" idx="1"/>
          </p:nvPr>
        </p:nvSpPr>
        <p:spPr>
          <a:xfrm>
            <a:off x="1120588" y="2017713"/>
            <a:ext cx="3566160" cy="877887"/>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1120588" y="3065929"/>
            <a:ext cx="3566160" cy="3211046"/>
          </a:xfrm>
        </p:spPr>
        <p:txBody>
          <a:bodyPr>
            <a:normAutofit/>
          </a:bodyPr>
          <a:lstStyle>
            <a:lvl1pPr>
              <a:defRPr sz="1800"/>
            </a:lvl1pPr>
            <a:lvl2pPr>
              <a:defRPr sz="1800"/>
            </a:lvl2pPr>
            <a:lvl3pPr>
              <a:defRPr sz="1800"/>
            </a:lvl3pPr>
            <a:lvl4pPr>
              <a:defRPr sz="1800"/>
            </a:lvl4pPr>
            <a:lvl5pPr>
              <a:defRPr sz="1800"/>
            </a:lvl5pPr>
            <a:lvl6pPr marL="2055813" indent="-344488">
              <a:defRPr sz="1600"/>
            </a:lvl6pPr>
            <a:lvl7pPr marL="2055813" indent="-344488">
              <a:defRPr sz="1600"/>
            </a:lvl7pPr>
            <a:lvl8pPr marL="2055813" indent="-344488">
              <a:defRPr sz="1600"/>
            </a:lvl8pPr>
            <a:lvl9pPr marL="2055813" indent="-344488">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dirty="0"/>
          </a:p>
        </p:txBody>
      </p:sp>
      <p:sp>
        <p:nvSpPr>
          <p:cNvPr id="5" name="Text Placeholder 4"/>
          <p:cNvSpPr>
            <a:spLocks noGrp="1"/>
          </p:cNvSpPr>
          <p:nvPr>
            <p:ph type="body" sz="quarter" idx="3"/>
          </p:nvPr>
        </p:nvSpPr>
        <p:spPr>
          <a:xfrm>
            <a:off x="5147534" y="2017713"/>
            <a:ext cx="3566160" cy="877887"/>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5147534" y="3065929"/>
            <a:ext cx="3566160" cy="3211046"/>
          </a:xfrm>
        </p:spPr>
        <p:txBody>
          <a:bodyPr>
            <a:normAutofit/>
          </a:bodyPr>
          <a:lstStyle>
            <a:lvl1pPr>
              <a:defRPr sz="1800"/>
            </a:lvl1pPr>
            <a:lvl2pPr>
              <a:defRPr sz="1800"/>
            </a:lvl2pPr>
            <a:lvl3pPr>
              <a:defRPr sz="1800"/>
            </a:lvl3pPr>
            <a:lvl4pPr>
              <a:defRPr sz="1800"/>
            </a:lvl4pPr>
            <a:lvl5pPr>
              <a:defRPr sz="1800"/>
            </a:lvl5pPr>
            <a:lvl6pPr marL="2055813" indent="-344488">
              <a:defRPr sz="1600"/>
            </a:lvl6pPr>
            <a:lvl7pPr marL="2055813" indent="-344488">
              <a:defRPr sz="1600"/>
            </a:lvl7pPr>
            <a:lvl8pPr marL="2055813" indent="-344488">
              <a:defRPr sz="1600"/>
            </a:lvl8pPr>
            <a:lvl9pPr marL="2055813" indent="-344488">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dirty="0"/>
          </a:p>
        </p:txBody>
      </p:sp>
      <p:sp>
        <p:nvSpPr>
          <p:cNvPr id="7" name="Date Placeholder 6"/>
          <p:cNvSpPr>
            <a:spLocks noGrp="1"/>
          </p:cNvSpPr>
          <p:nvPr>
            <p:ph type="dt" sz="half" idx="10"/>
          </p:nvPr>
        </p:nvSpPr>
        <p:spPr>
          <a:xfrm>
            <a:off x="6580094" y="188259"/>
            <a:ext cx="2133600" cy="365125"/>
          </a:xfrm>
        </p:spPr>
        <p:txBody>
          <a:bodyPr/>
          <a:lstStyle/>
          <a:p>
            <a:fld id="{70FAA508-F0CD-46EA-95FB-26B559A0B5D9}" type="datetimeFigureOut">
              <a:rPr lang="en-US" smtClean="0"/>
              <a:t>13/06/29</a:t>
            </a:fld>
            <a:endParaRPr lang="en-US"/>
          </a:p>
        </p:txBody>
      </p:sp>
      <p:sp>
        <p:nvSpPr>
          <p:cNvPr id="8" name="Footer Placeholder 7"/>
          <p:cNvSpPr>
            <a:spLocks noGrp="1"/>
          </p:cNvSpPr>
          <p:nvPr>
            <p:ph type="ftr" sz="quarter" idx="11"/>
          </p:nvPr>
        </p:nvSpPr>
        <p:spPr>
          <a:xfrm>
            <a:off x="1120588" y="188259"/>
            <a:ext cx="2895600" cy="365125"/>
          </a:xfrm>
        </p:spPr>
        <p:txBody>
          <a:bodyPr/>
          <a:lstStyle/>
          <a:p>
            <a:endParaRPr lang="en-US"/>
          </a:p>
        </p:txBody>
      </p:sp>
      <p:sp>
        <p:nvSpPr>
          <p:cNvPr id="9" name="Slide Number Placeholder 8"/>
          <p:cNvSpPr>
            <a:spLocks noGrp="1"/>
          </p:cNvSpPr>
          <p:nvPr>
            <p:ph type="sldNum" sz="quarter" idx="12"/>
          </p:nvPr>
        </p:nvSpPr>
        <p:spPr/>
        <p:txBody>
          <a:bodyPr/>
          <a:lstStyle/>
          <a:p>
            <a:fld id="{4A822907-8A9D-4F6B-98F6-913902AD56B5}" type="slidenum">
              <a:rPr lang="en-US" smtClean="0"/>
              <a:t>‹#›</a:t>
            </a:fld>
            <a:endParaRPr lang="en-US"/>
          </a:p>
        </p:txBody>
      </p:sp>
      <p:cxnSp>
        <p:nvCxnSpPr>
          <p:cNvPr id="11" name="Straight Connector 10"/>
          <p:cNvCxnSpPr/>
          <p:nvPr/>
        </p:nvCxnSpPr>
        <p:spPr>
          <a:xfrm>
            <a:off x="1212028"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5238974"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212028"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5238974"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1212028"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238974"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a:p>
        </p:txBody>
      </p:sp>
      <p:sp>
        <p:nvSpPr>
          <p:cNvPr id="3" name="Date Placeholder 2"/>
          <p:cNvSpPr>
            <a:spLocks noGrp="1"/>
          </p:cNvSpPr>
          <p:nvPr>
            <p:ph type="dt" sz="half" idx="10"/>
          </p:nvPr>
        </p:nvSpPr>
        <p:spPr/>
        <p:txBody>
          <a:bodyPr/>
          <a:lstStyle/>
          <a:p>
            <a:fld id="{70FAA508-F0CD-46EA-95FB-26B559A0B5D9}" type="datetimeFigureOut">
              <a:rPr lang="en-US" smtClean="0"/>
              <a:t>13/06/29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FAA508-F0CD-46EA-95FB-26B559A0B5D9}" type="datetimeFigureOut">
              <a:rPr lang="en-US" smtClean="0"/>
              <a:t>13/06/29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0" y="1124712"/>
            <a:ext cx="8915400" cy="914400"/>
          </a:xfrm>
          <a:solidFill>
            <a:schemeClr val="tx2"/>
          </a:solidFill>
        </p:spPr>
        <p:txBody>
          <a:bodyPr vert="horz" lIns="1188720" tIns="45720" rIns="274320" bIns="45720" rtlCol="0" anchor="ctr">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ja-JP" altLang="en-US" smtClean="0"/>
              <a:t>マスター タイトルの書式設定</a:t>
            </a:r>
            <a:endParaRPr/>
          </a:p>
        </p:txBody>
      </p:sp>
      <p:sp>
        <p:nvSpPr>
          <p:cNvPr id="3" name="Content Placeholder 2"/>
          <p:cNvSpPr>
            <a:spLocks noGrp="1"/>
          </p:cNvSpPr>
          <p:nvPr>
            <p:ph idx="1"/>
          </p:nvPr>
        </p:nvSpPr>
        <p:spPr>
          <a:xfrm>
            <a:off x="5147534" y="2590800"/>
            <a:ext cx="3566160" cy="3686175"/>
          </a:xfrm>
        </p:spPr>
        <p:txBody>
          <a:bodyPr/>
          <a:lstStyle>
            <a:lvl1pPr>
              <a:defRPr sz="1800"/>
            </a:lvl1pPr>
            <a:lvl2pPr>
              <a:defRPr sz="1800"/>
            </a:lvl2pPr>
            <a:lvl3pPr>
              <a:defRPr sz="1800"/>
            </a:lvl3pPr>
            <a:lvl4pPr>
              <a:defRPr sz="1800"/>
            </a:lvl4pPr>
            <a:lvl5pPr>
              <a:defRPr sz="1800"/>
            </a:lvl5pPr>
            <a:lvl6pPr marL="2055813" indent="-344488">
              <a:defRPr sz="2000"/>
            </a:lvl6pPr>
            <a:lvl7pPr marL="2055813" indent="-344488">
              <a:defRPr sz="2000"/>
            </a:lvl7pPr>
            <a:lvl8pPr marL="2055813" indent="-344488">
              <a:defRPr sz="2000"/>
            </a:lvl8pPr>
            <a:lvl9pPr marL="2055813" indent="-344488">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dirty="0"/>
          </a:p>
        </p:txBody>
      </p:sp>
      <p:sp>
        <p:nvSpPr>
          <p:cNvPr id="4" name="Text Placeholder 3"/>
          <p:cNvSpPr>
            <a:spLocks noGrp="1"/>
          </p:cNvSpPr>
          <p:nvPr>
            <p:ph type="body" sz="half" idx="2"/>
          </p:nvPr>
        </p:nvSpPr>
        <p:spPr>
          <a:xfrm>
            <a:off x="900952" y="2039111"/>
            <a:ext cx="3566160" cy="4224528"/>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274320" rIns="274320" bIns="274320" rtlCol="0" anchor="t" anchorCtr="0">
            <a:normAutofit/>
          </a:bodyPr>
          <a:lstStyle>
            <a:lvl1pPr marL="0" indent="0" algn="l" defTabSz="914400" rtl="0" eaLnBrk="1" latinLnBrk="0" hangingPunct="1">
              <a:spcBef>
                <a:spcPts val="20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a:xfrm>
            <a:off x="6580094" y="188259"/>
            <a:ext cx="2133600" cy="365125"/>
          </a:xfrm>
        </p:spPr>
        <p:txBody>
          <a:bodyPr/>
          <a:lstStyle/>
          <a:p>
            <a:fld id="{70FAA508-F0CD-46EA-95FB-26B559A0B5D9}" type="datetimeFigureOut">
              <a:rPr lang="en-US" smtClean="0"/>
              <a:t>13/06/29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822907-8A9D-4F6B-98F6-913902AD56B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1123856"/>
            <a:ext cx="8913813" cy="914400"/>
          </a:xfrm>
          <a:prstGeom prst="rect">
            <a:avLst/>
          </a:prstGeom>
          <a:solidFill>
            <a:schemeClr val="tx2"/>
          </a:solidFill>
        </p:spPr>
        <p:txBody>
          <a:bodyPr vert="horz" lIns="1188720" tIns="45720" rIns="274320" bIns="45720" rtlCol="0" anchor="ctr">
            <a:normAutofit/>
          </a:bodyPr>
          <a:lstStyle/>
          <a:p>
            <a:r>
              <a:rPr lang="ja-JP" altLang="en-US" smtClean="0"/>
              <a:t>マスター タイトルの書式設定</a:t>
            </a:r>
            <a:endParaRPr/>
          </a:p>
        </p:txBody>
      </p:sp>
      <p:sp>
        <p:nvSpPr>
          <p:cNvPr id="3" name="Text Placeholder 2"/>
          <p:cNvSpPr>
            <a:spLocks noGrp="1"/>
          </p:cNvSpPr>
          <p:nvPr>
            <p:ph type="body" idx="1"/>
          </p:nvPr>
        </p:nvSpPr>
        <p:spPr>
          <a:xfrm>
            <a:off x="1114424" y="2595562"/>
            <a:ext cx="7610476" cy="3670767"/>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dirty="0"/>
          </a:p>
        </p:txBody>
      </p:sp>
      <p:sp>
        <p:nvSpPr>
          <p:cNvPr id="4" name="Date Placeholder 3"/>
          <p:cNvSpPr>
            <a:spLocks noGrp="1"/>
          </p:cNvSpPr>
          <p:nvPr>
            <p:ph type="dt" sz="half" idx="2"/>
          </p:nvPr>
        </p:nvSpPr>
        <p:spPr>
          <a:xfrm>
            <a:off x="6580094" y="188259"/>
            <a:ext cx="2133600" cy="365125"/>
          </a:xfrm>
          <a:prstGeom prst="rect">
            <a:avLst/>
          </a:prstGeom>
        </p:spPr>
        <p:txBody>
          <a:bodyPr vert="horz" lIns="91440" tIns="45720" rIns="91440" bIns="45720" rtlCol="0" anchor="ctr"/>
          <a:lstStyle>
            <a:lvl1pPr algn="r">
              <a:defRPr sz="1000">
                <a:solidFill>
                  <a:schemeClr val="tx1">
                    <a:lumMod val="65000"/>
                    <a:lumOff val="35000"/>
                  </a:schemeClr>
                </a:solidFill>
              </a:defRPr>
            </a:lvl1pPr>
          </a:lstStyle>
          <a:p>
            <a:fld id="{70FAA508-F0CD-46EA-95FB-26B559A0B5D9}" type="datetimeFigureOut">
              <a:rPr lang="en-US" smtClean="0"/>
              <a:t>13/06/29</a:t>
            </a:fld>
            <a:endParaRPr lang="en-US"/>
          </a:p>
        </p:txBody>
      </p:sp>
      <p:sp>
        <p:nvSpPr>
          <p:cNvPr id="5" name="Footer Placeholder 4"/>
          <p:cNvSpPr>
            <a:spLocks noGrp="1"/>
          </p:cNvSpPr>
          <p:nvPr>
            <p:ph type="ftr" sz="quarter" idx="3"/>
          </p:nvPr>
        </p:nvSpPr>
        <p:spPr>
          <a:xfrm>
            <a:off x="1120588" y="188259"/>
            <a:ext cx="2895600" cy="365125"/>
          </a:xfrm>
          <a:prstGeom prst="rect">
            <a:avLst/>
          </a:prstGeom>
        </p:spPr>
        <p:txBody>
          <a:bodyPr vert="horz" lIns="91440" tIns="45720" rIns="91440" bIns="45720" rtlCol="0" anchor="ctr"/>
          <a:lstStyle>
            <a:lvl1pPr algn="l">
              <a:defRPr sz="10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789894" y="6569075"/>
            <a:ext cx="457200" cy="365125"/>
          </a:xfrm>
          <a:prstGeom prst="rect">
            <a:avLst/>
          </a:prstGeom>
        </p:spPr>
        <p:txBody>
          <a:bodyPr vert="horz" lIns="91440" tIns="45720" rIns="91440" bIns="45720" rtlCol="0" anchor="ctr"/>
          <a:lstStyle>
            <a:lvl1pPr algn="ctr">
              <a:defRPr sz="800">
                <a:solidFill>
                  <a:schemeClr val="tx1">
                    <a:lumMod val="65000"/>
                    <a:lumOff val="35000"/>
                  </a:schemeClr>
                </a:solidFill>
              </a:defRPr>
            </a:lvl1pPr>
          </a:lstStyle>
          <a:p>
            <a:fld id="{4A822907-8A9D-4F6B-98F6-913902AD56B5}" type="slidenum">
              <a:rPr lang="en-US" smtClean="0"/>
              <a:t>‹#›</a:t>
            </a:fld>
            <a:endParaRPr lang="en-US"/>
          </a:p>
        </p:txBody>
      </p:sp>
      <p:sp>
        <p:nvSpPr>
          <p:cNvPr id="7" name="Rectangle 6"/>
          <p:cNvSpPr/>
          <p:nvPr/>
        </p:nvSpPr>
        <p:spPr>
          <a:xfrm>
            <a:off x="914400" y="0"/>
            <a:ext cx="7999413" cy="182880"/>
          </a:xfrm>
          <a:prstGeom prst="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914400" y="6675120"/>
            <a:ext cx="7999413" cy="182880"/>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 id="2147483717" r:id="rId12"/>
    <p:sldLayoutId id="2147483718" r:id="rId13"/>
    <p:sldLayoutId id="2147483719" r:id="rId14"/>
    <p:sldLayoutId id="2147483720" r:id="rId15"/>
  </p:sldLayoutIdLst>
  <p:txStyles>
    <p:titleStyle>
      <a:lvl1pPr marL="0" indent="0" algn="l" defTabSz="914400" rtl="0" eaLnBrk="1" latinLnBrk="0" hangingPunct="1">
        <a:spcBef>
          <a:spcPct val="0"/>
        </a:spcBef>
        <a:buNone/>
        <a:defRPr kumimoji="1" sz="3600" kern="1200">
          <a:solidFill>
            <a:schemeClr val="bg1"/>
          </a:solidFill>
          <a:latin typeface="+mj-lt"/>
          <a:ea typeface="+mj-ea"/>
          <a:cs typeface="+mj-cs"/>
        </a:defRPr>
      </a:lvl1pPr>
    </p:titleStyle>
    <p:bodyStyle>
      <a:lvl1pPr marL="342900" indent="-342900" algn="l" defTabSz="914400" rtl="0" eaLnBrk="1" latinLnBrk="0" hangingPunct="1">
        <a:spcBef>
          <a:spcPts val="2000"/>
        </a:spcBef>
        <a:buClr>
          <a:schemeClr val="accent1"/>
        </a:buClr>
        <a:buFont typeface="Wingdings 2" pitchFamily="18" charset="2"/>
        <a:buChar char=""/>
        <a:defRPr kumimoji="1" sz="20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50000"/>
          </a:schemeClr>
        </a:buClr>
        <a:buFont typeface="Wingdings 2" pitchFamily="18" charset="2"/>
        <a:buChar char=""/>
        <a:defRPr kumimoji="1" sz="1800" kern="1200">
          <a:solidFill>
            <a:schemeClr val="tx1">
              <a:lumMod val="65000"/>
              <a:lumOff val="35000"/>
            </a:schemeClr>
          </a:solidFill>
          <a:latin typeface="+mn-lt"/>
          <a:ea typeface="+mn-ea"/>
          <a:cs typeface="+mn-cs"/>
        </a:defRPr>
      </a:lvl2pPr>
      <a:lvl3pPr marL="1035050" indent="-349250" algn="l" defTabSz="914400" rtl="0" eaLnBrk="1" latinLnBrk="0" hangingPunct="1">
        <a:spcBef>
          <a:spcPts val="600"/>
        </a:spcBef>
        <a:buClr>
          <a:schemeClr val="accent1"/>
        </a:buClr>
        <a:buFont typeface="Wingdings 2" pitchFamily="18" charset="2"/>
        <a:buChar char=""/>
        <a:defRPr kumimoji="1" sz="1800" kern="1200">
          <a:solidFill>
            <a:schemeClr val="tx1">
              <a:lumMod val="65000"/>
              <a:lumOff val="35000"/>
            </a:schemeClr>
          </a:solidFill>
          <a:latin typeface="+mn-lt"/>
          <a:ea typeface="+mn-ea"/>
          <a:cs typeface="+mn-cs"/>
        </a:defRPr>
      </a:lvl3pPr>
      <a:lvl4pPr marL="1371600" indent="-336550" algn="l" defTabSz="914400" rtl="0" eaLnBrk="1" latinLnBrk="0" hangingPunct="1">
        <a:spcBef>
          <a:spcPts val="600"/>
        </a:spcBef>
        <a:buClr>
          <a:schemeClr val="accent1">
            <a:lumMod val="50000"/>
          </a:schemeClr>
        </a:buClr>
        <a:buFont typeface="Wingdings 2" pitchFamily="18" charset="2"/>
        <a:buChar char=""/>
        <a:defRPr kumimoji="1" sz="1800" kern="1200">
          <a:solidFill>
            <a:schemeClr val="tx1">
              <a:lumMod val="65000"/>
              <a:lumOff val="35000"/>
            </a:schemeClr>
          </a:solidFill>
          <a:latin typeface="+mn-lt"/>
          <a:ea typeface="+mn-ea"/>
          <a:cs typeface="+mn-cs"/>
        </a:defRPr>
      </a:lvl4pPr>
      <a:lvl5pPr marL="1720850" indent="-349250" algn="l" defTabSz="914400" rtl="0" eaLnBrk="1" latinLnBrk="0" hangingPunct="1">
        <a:spcBef>
          <a:spcPts val="600"/>
        </a:spcBef>
        <a:buClr>
          <a:schemeClr val="accent1"/>
        </a:buClr>
        <a:buFont typeface="Wingdings 2" pitchFamily="18" charset="2"/>
        <a:buChar char=""/>
        <a:defRPr kumimoji="1" sz="1800" kern="1200">
          <a:solidFill>
            <a:schemeClr val="tx1">
              <a:lumMod val="65000"/>
              <a:lumOff val="35000"/>
            </a:schemeClr>
          </a:solidFill>
          <a:latin typeface="+mn-lt"/>
          <a:ea typeface="+mn-ea"/>
          <a:cs typeface="+mn-cs"/>
        </a:defRPr>
      </a:lvl5pPr>
      <a:lvl6pPr marL="2055813" indent="-344488" algn="l" defTabSz="914400" rtl="0" eaLnBrk="1" latinLnBrk="0" hangingPunct="1">
        <a:spcBef>
          <a:spcPct val="20000"/>
        </a:spcBef>
        <a:buClr>
          <a:schemeClr val="accent1">
            <a:lumMod val="50000"/>
          </a:schemeClr>
        </a:buClr>
        <a:buFont typeface="Wingdings 2" pitchFamily="18" charset="2"/>
        <a:buChar char=""/>
        <a:defRPr kumimoji="1" lang="en-US" sz="1800" kern="1200" dirty="0" smtClean="0">
          <a:solidFill>
            <a:schemeClr val="tx1">
              <a:lumMod val="65000"/>
              <a:lumOff val="35000"/>
            </a:schemeClr>
          </a:solidFill>
          <a:latin typeface="+mn-lt"/>
          <a:ea typeface="+mn-ea"/>
          <a:cs typeface="+mn-cs"/>
        </a:defRPr>
      </a:lvl6pPr>
      <a:lvl7pPr marL="2398713" indent="-344488" algn="l" defTabSz="914400" rtl="0" eaLnBrk="1" latinLnBrk="0" hangingPunct="1">
        <a:spcBef>
          <a:spcPct val="20000"/>
        </a:spcBef>
        <a:buClr>
          <a:schemeClr val="accent1"/>
        </a:buClr>
        <a:buFont typeface="Wingdings 2" pitchFamily="18" charset="2"/>
        <a:buChar char=""/>
        <a:defRPr kumimoji="1" lang="en-US" sz="1800" kern="1200" dirty="0" smtClean="0">
          <a:solidFill>
            <a:schemeClr val="tx1">
              <a:lumMod val="65000"/>
              <a:lumOff val="35000"/>
            </a:schemeClr>
          </a:solidFill>
          <a:latin typeface="+mn-lt"/>
          <a:ea typeface="+mn-ea"/>
          <a:cs typeface="+mn-cs"/>
        </a:defRPr>
      </a:lvl7pPr>
      <a:lvl8pPr marL="2743200" indent="-344488" algn="l" defTabSz="914400" rtl="0" eaLnBrk="1" latinLnBrk="0" hangingPunct="1">
        <a:spcBef>
          <a:spcPct val="20000"/>
        </a:spcBef>
        <a:buClr>
          <a:schemeClr val="accent1">
            <a:lumMod val="50000"/>
          </a:schemeClr>
        </a:buClr>
        <a:buFont typeface="Wingdings 2" pitchFamily="18" charset="2"/>
        <a:buChar char=""/>
        <a:defRPr kumimoji="1" lang="en-US" sz="1800" kern="1200" dirty="0" smtClean="0">
          <a:solidFill>
            <a:schemeClr val="tx1">
              <a:lumMod val="65000"/>
              <a:lumOff val="35000"/>
            </a:schemeClr>
          </a:solidFill>
          <a:latin typeface="+mn-lt"/>
          <a:ea typeface="+mn-ea"/>
          <a:cs typeface="+mn-cs"/>
        </a:defRPr>
      </a:lvl8pPr>
      <a:lvl9pPr marL="3087688" indent="-344488" algn="l" defTabSz="914400" rtl="0" eaLnBrk="1" latinLnBrk="0" hangingPunct="1">
        <a:spcBef>
          <a:spcPct val="20000"/>
        </a:spcBef>
        <a:buClr>
          <a:schemeClr val="accent1"/>
        </a:buClr>
        <a:buFont typeface="Wingdings 2" pitchFamily="18" charset="2"/>
        <a:buChar char=""/>
        <a:defRPr kumimoji="1"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5.emf"/><Relationship Id="rId4" Type="http://schemas.openxmlformats.org/officeDocument/2006/relationships/image" Target="../media/image26.emf"/><Relationship Id="rId5" Type="http://schemas.openxmlformats.org/officeDocument/2006/relationships/image" Target="../media/image27.emf"/><Relationship Id="rId6" Type="http://schemas.openxmlformats.org/officeDocument/2006/relationships/image" Target="../media/image28.emf"/><Relationship Id="rId7" Type="http://schemas.openxmlformats.org/officeDocument/2006/relationships/image" Target="../media/image29.emf"/><Relationship Id="rId8" Type="http://schemas.openxmlformats.org/officeDocument/2006/relationships/image" Target="../media/image30.emf"/><Relationship Id="rId1" Type="http://schemas.openxmlformats.org/officeDocument/2006/relationships/slideLayout" Target="../slideLayouts/slideLayout2.xml"/><Relationship Id="rId2" Type="http://schemas.openxmlformats.org/officeDocument/2006/relationships/image" Target="../media/image24.emf"/></Relationships>
</file>

<file path=ppt/slides/_rels/slide11.xml.rels><?xml version="1.0" encoding="UTF-8" standalone="yes"?>
<Relationships xmlns="http://schemas.openxmlformats.org/package/2006/relationships"><Relationship Id="rId3" Type="http://schemas.openxmlformats.org/officeDocument/2006/relationships/image" Target="../media/image32.emf"/><Relationship Id="rId4" Type="http://schemas.openxmlformats.org/officeDocument/2006/relationships/image" Target="../media/image33.emf"/><Relationship Id="rId1" Type="http://schemas.openxmlformats.org/officeDocument/2006/relationships/slideLayout" Target="../slideLayouts/slideLayout2.xml"/><Relationship Id="rId2" Type="http://schemas.openxmlformats.org/officeDocument/2006/relationships/image" Target="../media/image31.emf"/></Relationships>
</file>

<file path=ppt/slides/_rels/slide12.xml.rels><?xml version="1.0" encoding="UTF-8" standalone="yes"?>
<Relationships xmlns="http://schemas.openxmlformats.org/package/2006/relationships"><Relationship Id="rId3" Type="http://schemas.openxmlformats.org/officeDocument/2006/relationships/image" Target="../media/image35.emf"/><Relationship Id="rId4" Type="http://schemas.openxmlformats.org/officeDocument/2006/relationships/image" Target="../media/image36.emf"/><Relationship Id="rId1" Type="http://schemas.openxmlformats.org/officeDocument/2006/relationships/slideLayout" Target="../slideLayouts/slideLayout2.xml"/><Relationship Id="rId2" Type="http://schemas.openxmlformats.org/officeDocument/2006/relationships/image" Target="../media/image34.e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7.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8.emf"/><Relationship Id="rId3" Type="http://schemas.openxmlformats.org/officeDocument/2006/relationships/image" Target="../media/image39.emf"/></Relationships>
</file>

<file path=ppt/slides/_rels/slide17.xml.rels><?xml version="1.0" encoding="UTF-8" standalone="yes"?>
<Relationships xmlns="http://schemas.openxmlformats.org/package/2006/relationships"><Relationship Id="rId3" Type="http://schemas.openxmlformats.org/officeDocument/2006/relationships/image" Target="../media/image41.emf"/><Relationship Id="rId4" Type="http://schemas.openxmlformats.org/officeDocument/2006/relationships/image" Target="../media/image42.emf"/><Relationship Id="rId5" Type="http://schemas.openxmlformats.org/officeDocument/2006/relationships/image" Target="../media/image43.emf"/><Relationship Id="rId6" Type="http://schemas.openxmlformats.org/officeDocument/2006/relationships/image" Target="../media/image44.emf"/><Relationship Id="rId7" Type="http://schemas.openxmlformats.org/officeDocument/2006/relationships/image" Target="../media/image45.emf"/><Relationship Id="rId1" Type="http://schemas.openxmlformats.org/officeDocument/2006/relationships/slideLayout" Target="../slideLayouts/slideLayout2.xml"/><Relationship Id="rId2" Type="http://schemas.openxmlformats.org/officeDocument/2006/relationships/image" Target="../media/image40.e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6.emf"/></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4" Type="http://schemas.openxmlformats.org/officeDocument/2006/relationships/image" Target="../media/image1.emf"/><Relationship Id="rId5" Type="http://schemas.openxmlformats.org/officeDocument/2006/relationships/image" Target="../media/image2.emf"/><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emf"/><Relationship Id="rId4" Type="http://schemas.openxmlformats.org/officeDocument/2006/relationships/image" Target="../media/image5.emf"/><Relationship Id="rId5" Type="http://schemas.openxmlformats.org/officeDocument/2006/relationships/image" Target="../media/image6.emf"/><Relationship Id="rId1" Type="http://schemas.openxmlformats.org/officeDocument/2006/relationships/slideLayout" Target="../slideLayouts/slideLayout2.xml"/><Relationship Id="rId2" Type="http://schemas.openxmlformats.org/officeDocument/2006/relationships/image" Target="../media/image3.emf"/></Relationships>
</file>

<file path=ppt/slides/_rels/slide4.xml.rels><?xml version="1.0" encoding="UTF-8" standalone="yes"?>
<Relationships xmlns="http://schemas.openxmlformats.org/package/2006/relationships"><Relationship Id="rId3" Type="http://schemas.openxmlformats.org/officeDocument/2006/relationships/image" Target="../media/image8.emf"/><Relationship Id="rId4" Type="http://schemas.openxmlformats.org/officeDocument/2006/relationships/image" Target="../media/image9.emf"/><Relationship Id="rId5" Type="http://schemas.openxmlformats.org/officeDocument/2006/relationships/image" Target="../media/image10.emf"/><Relationship Id="rId1" Type="http://schemas.openxmlformats.org/officeDocument/2006/relationships/slideLayout" Target="../slideLayouts/slideLayout2.xml"/><Relationship Id="rId2" Type="http://schemas.openxmlformats.org/officeDocument/2006/relationships/image" Target="../media/image7.emf"/></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2.emf"/><Relationship Id="rId4" Type="http://schemas.openxmlformats.org/officeDocument/2006/relationships/image" Target="../media/image13.emf"/><Relationship Id="rId5" Type="http://schemas.openxmlformats.org/officeDocument/2006/relationships/image" Target="../media/image14.emf"/><Relationship Id="rId6" Type="http://schemas.openxmlformats.org/officeDocument/2006/relationships/image" Target="../media/image15.emf"/><Relationship Id="rId7" Type="http://schemas.openxmlformats.org/officeDocument/2006/relationships/image" Target="../media/image16.emf"/><Relationship Id="rId8" Type="http://schemas.openxmlformats.org/officeDocument/2006/relationships/image" Target="../media/image17.emf"/><Relationship Id="rId9" Type="http://schemas.openxmlformats.org/officeDocument/2006/relationships/image" Target="../media/image18.emf"/><Relationship Id="rId1" Type="http://schemas.openxmlformats.org/officeDocument/2006/relationships/slideLayout" Target="../slideLayouts/slideLayout2.xml"/><Relationship Id="rId2" Type="http://schemas.openxmlformats.org/officeDocument/2006/relationships/image" Target="../media/image11.emf"/></Relationships>
</file>

<file path=ppt/slides/_rels/slide8.xml.rels><?xml version="1.0" encoding="UTF-8" standalone="yes"?>
<Relationships xmlns="http://schemas.openxmlformats.org/package/2006/relationships"><Relationship Id="rId3" Type="http://schemas.openxmlformats.org/officeDocument/2006/relationships/image" Target="../media/image20.emf"/><Relationship Id="rId4" Type="http://schemas.openxmlformats.org/officeDocument/2006/relationships/image" Target="../media/image21.emf"/><Relationship Id="rId5" Type="http://schemas.openxmlformats.org/officeDocument/2006/relationships/image" Target="../media/image22.emf"/><Relationship Id="rId1" Type="http://schemas.openxmlformats.org/officeDocument/2006/relationships/slideLayout" Target="../slideLayouts/slideLayout2.xml"/><Relationship Id="rId2" Type="http://schemas.openxmlformats.org/officeDocument/2006/relationships/image" Target="../media/image19.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dirty="0" smtClean="0"/>
              <a:t>スタートアップゼミ</a:t>
            </a:r>
            <a:endParaRPr kumimoji="1" lang="ja-JP" altLang="en-US" dirty="0"/>
          </a:p>
        </p:txBody>
      </p:sp>
      <p:sp>
        <p:nvSpPr>
          <p:cNvPr id="3" name="サブタイトル 2"/>
          <p:cNvSpPr>
            <a:spLocks noGrp="1"/>
          </p:cNvSpPr>
          <p:nvPr>
            <p:ph type="subTitle" idx="1"/>
          </p:nvPr>
        </p:nvSpPr>
        <p:spPr/>
        <p:txBody>
          <a:bodyPr/>
          <a:lstStyle/>
          <a:p>
            <a:r>
              <a:rPr kumimoji="1" lang="ja-JP" altLang="en-US" dirty="0" smtClean="0"/>
              <a:t>社会基盤交通研</a:t>
            </a:r>
            <a:r>
              <a:rPr kumimoji="1" lang="en-US" altLang="ja-JP" dirty="0" smtClean="0"/>
              <a:t>B4</a:t>
            </a:r>
          </a:p>
          <a:p>
            <a:r>
              <a:rPr lang="ja-JP" altLang="en-US" smtClean="0"/>
              <a:t>佐津川功季</a:t>
            </a:r>
            <a:endParaRPr kumimoji="1" lang="ja-JP" altLang="en-US" dirty="0"/>
          </a:p>
        </p:txBody>
      </p:sp>
    </p:spTree>
    <p:extLst>
      <p:ext uri="{BB962C8B-B14F-4D97-AF65-F5344CB8AC3E}">
        <p14:creationId xmlns:p14="http://schemas.microsoft.com/office/powerpoint/2010/main" val="1319372099"/>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453932"/>
            <a:ext cx="8913813" cy="914400"/>
          </a:xfrm>
        </p:spPr>
        <p:txBody>
          <a:bodyPr/>
          <a:lstStyle/>
          <a:p>
            <a:r>
              <a:rPr lang="en-US" altLang="ja-JP" dirty="0" smtClean="0"/>
              <a:t>RP</a:t>
            </a:r>
            <a:r>
              <a:rPr lang="en-US" altLang="ja-JP" dirty="0"/>
              <a:t>/SP</a:t>
            </a:r>
            <a:r>
              <a:rPr lang="ja-JP" altLang="en-US" dirty="0"/>
              <a:t>モデル</a:t>
            </a:r>
            <a:endParaRPr kumimoji="1" lang="ja-JP" altLang="en-US" dirty="0"/>
          </a:p>
        </p:txBody>
      </p:sp>
      <p:sp>
        <p:nvSpPr>
          <p:cNvPr id="3" name="コンテンツ プレースホルダー 2"/>
          <p:cNvSpPr>
            <a:spLocks noGrp="1"/>
          </p:cNvSpPr>
          <p:nvPr>
            <p:ph idx="1"/>
          </p:nvPr>
        </p:nvSpPr>
        <p:spPr>
          <a:xfrm>
            <a:off x="1114424" y="1577114"/>
            <a:ext cx="7610476" cy="4689216"/>
          </a:xfrm>
        </p:spPr>
        <p:txBody>
          <a:bodyPr/>
          <a:lstStyle/>
          <a:p>
            <a:r>
              <a:rPr kumimoji="1" lang="ja-JP" altLang="en-US" dirty="0" smtClean="0"/>
              <a:t>各尤度を段階的に求めていくことにより、パラメータの非線形性を避けたものが段階推定法である。</a:t>
            </a:r>
            <a:endParaRPr kumimoji="1" lang="en-US" altLang="ja-JP" dirty="0" smtClean="0"/>
          </a:p>
          <a:p>
            <a:pPr marL="0" indent="0">
              <a:buNone/>
            </a:pPr>
            <a:r>
              <a:rPr lang="en-US" altLang="ja-JP" dirty="0" smtClean="0"/>
              <a:t>①SP</a:t>
            </a:r>
            <a:r>
              <a:rPr lang="ja-JP" altLang="en-US" dirty="0" smtClean="0"/>
              <a:t>データの尤度関数を最大化しパラメータの推定値</a:t>
            </a:r>
            <a:r>
              <a:rPr lang="en-US" altLang="ja-JP" dirty="0" smtClean="0"/>
              <a:t>     </a:t>
            </a:r>
            <a:r>
              <a:rPr lang="ja-JP" altLang="en-US" dirty="0" smtClean="0"/>
              <a:t>と</a:t>
            </a:r>
            <a:r>
              <a:rPr lang="en-US" altLang="ja-JP" dirty="0" smtClean="0"/>
              <a:t>      </a:t>
            </a:r>
            <a:r>
              <a:rPr lang="ja-JP" altLang="en-US" dirty="0" smtClean="0"/>
              <a:t>を得、次の値を計算する。</a:t>
            </a:r>
            <a:endParaRPr lang="en-US" altLang="ja-JP" dirty="0" smtClean="0"/>
          </a:p>
          <a:p>
            <a:pPr marL="0" indent="0">
              <a:buNone/>
            </a:pPr>
            <a:endParaRPr kumimoji="1" lang="en-US" altLang="ja-JP" dirty="0"/>
          </a:p>
          <a:p>
            <a:pPr marL="0" indent="0">
              <a:buNone/>
            </a:pPr>
            <a:r>
              <a:rPr lang="en-US" altLang="ja-JP" dirty="0" smtClean="0"/>
              <a:t>②RP</a:t>
            </a:r>
            <a:r>
              <a:rPr lang="ja-JP" altLang="en-US" dirty="0" smtClean="0"/>
              <a:t>モデルについて確定項を</a:t>
            </a:r>
            <a:endParaRPr lang="en-US" altLang="ja-JP" dirty="0" smtClean="0"/>
          </a:p>
          <a:p>
            <a:pPr marL="0" indent="0">
              <a:buNone/>
            </a:pPr>
            <a:endParaRPr kumimoji="1" lang="en-US" altLang="ja-JP" dirty="0" smtClean="0"/>
          </a:p>
          <a:p>
            <a:pPr marL="0" indent="0">
              <a:buNone/>
            </a:pPr>
            <a:r>
              <a:rPr lang="ja-JP" altLang="en-US" dirty="0" smtClean="0"/>
              <a:t>としこれから最大尤度を算出、以下のパラメータを推定する。</a:t>
            </a:r>
            <a:endParaRPr kumimoji="1" lang="ja-JP" altLang="en-US" dirty="0"/>
          </a:p>
        </p:txBody>
      </p:sp>
      <p:pic>
        <p:nvPicPr>
          <p:cNvPr id="4" name="図 3"/>
          <p:cNvPicPr>
            <a:picLocks noChangeAspect="1"/>
          </p:cNvPicPr>
          <p:nvPr/>
        </p:nvPicPr>
        <p:blipFill>
          <a:blip r:embed="rId2"/>
          <a:stretch>
            <a:fillRect/>
          </a:stretch>
        </p:blipFill>
        <p:spPr>
          <a:xfrm>
            <a:off x="7345297" y="2439592"/>
            <a:ext cx="369715" cy="309889"/>
          </a:xfrm>
          <a:prstGeom prst="rect">
            <a:avLst/>
          </a:prstGeom>
        </p:spPr>
      </p:pic>
      <p:pic>
        <p:nvPicPr>
          <p:cNvPr id="5" name="図 4"/>
          <p:cNvPicPr>
            <a:picLocks noChangeAspect="1"/>
          </p:cNvPicPr>
          <p:nvPr/>
        </p:nvPicPr>
        <p:blipFill>
          <a:blip r:embed="rId3"/>
          <a:stretch>
            <a:fillRect/>
          </a:stretch>
        </p:blipFill>
        <p:spPr>
          <a:xfrm>
            <a:off x="8079932" y="2459397"/>
            <a:ext cx="360407" cy="290084"/>
          </a:xfrm>
          <a:prstGeom prst="rect">
            <a:avLst/>
          </a:prstGeom>
        </p:spPr>
      </p:pic>
      <p:pic>
        <p:nvPicPr>
          <p:cNvPr id="6" name="図 5"/>
          <p:cNvPicPr>
            <a:picLocks noChangeAspect="1"/>
          </p:cNvPicPr>
          <p:nvPr/>
        </p:nvPicPr>
        <p:blipFill>
          <a:blip r:embed="rId4"/>
          <a:stretch>
            <a:fillRect/>
          </a:stretch>
        </p:blipFill>
        <p:spPr>
          <a:xfrm>
            <a:off x="3335239" y="3210054"/>
            <a:ext cx="2525851" cy="558076"/>
          </a:xfrm>
          <a:prstGeom prst="rect">
            <a:avLst/>
          </a:prstGeom>
        </p:spPr>
      </p:pic>
      <p:pic>
        <p:nvPicPr>
          <p:cNvPr id="7" name="図 6"/>
          <p:cNvPicPr>
            <a:picLocks noChangeAspect="1"/>
          </p:cNvPicPr>
          <p:nvPr/>
        </p:nvPicPr>
        <p:blipFill>
          <a:blip r:embed="rId5"/>
          <a:stretch>
            <a:fillRect/>
          </a:stretch>
        </p:blipFill>
        <p:spPr>
          <a:xfrm>
            <a:off x="3028230" y="4255954"/>
            <a:ext cx="3867870" cy="526958"/>
          </a:xfrm>
          <a:prstGeom prst="rect">
            <a:avLst/>
          </a:prstGeom>
        </p:spPr>
      </p:pic>
      <p:pic>
        <p:nvPicPr>
          <p:cNvPr id="8" name="図 7"/>
          <p:cNvPicPr>
            <a:picLocks noChangeAspect="1"/>
          </p:cNvPicPr>
          <p:nvPr/>
        </p:nvPicPr>
        <p:blipFill>
          <a:blip r:embed="rId6"/>
          <a:stretch>
            <a:fillRect/>
          </a:stretch>
        </p:blipFill>
        <p:spPr>
          <a:xfrm>
            <a:off x="2302571" y="5396716"/>
            <a:ext cx="1032667" cy="869614"/>
          </a:xfrm>
          <a:prstGeom prst="rect">
            <a:avLst/>
          </a:prstGeom>
        </p:spPr>
      </p:pic>
      <p:pic>
        <p:nvPicPr>
          <p:cNvPr id="9" name="図 8"/>
          <p:cNvPicPr>
            <a:picLocks noChangeAspect="1"/>
          </p:cNvPicPr>
          <p:nvPr/>
        </p:nvPicPr>
        <p:blipFill>
          <a:blip r:embed="rId7"/>
          <a:stretch>
            <a:fillRect/>
          </a:stretch>
        </p:blipFill>
        <p:spPr>
          <a:xfrm>
            <a:off x="4144629" y="5348925"/>
            <a:ext cx="1176670" cy="917404"/>
          </a:xfrm>
          <a:prstGeom prst="rect">
            <a:avLst/>
          </a:prstGeom>
        </p:spPr>
      </p:pic>
      <p:pic>
        <p:nvPicPr>
          <p:cNvPr id="10" name="図 9"/>
          <p:cNvPicPr>
            <a:picLocks noChangeAspect="1"/>
          </p:cNvPicPr>
          <p:nvPr/>
        </p:nvPicPr>
        <p:blipFill>
          <a:blip r:embed="rId8"/>
          <a:stretch>
            <a:fillRect/>
          </a:stretch>
        </p:blipFill>
        <p:spPr>
          <a:xfrm>
            <a:off x="6109333" y="5396716"/>
            <a:ext cx="1235964" cy="884354"/>
          </a:xfrm>
          <a:prstGeom prst="rect">
            <a:avLst/>
          </a:prstGeom>
        </p:spPr>
      </p:pic>
    </p:spTree>
    <p:extLst>
      <p:ext uri="{BB962C8B-B14F-4D97-AF65-F5344CB8AC3E}">
        <p14:creationId xmlns:p14="http://schemas.microsoft.com/office/powerpoint/2010/main" val="6034181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666656"/>
            <a:ext cx="8913813" cy="914400"/>
          </a:xfrm>
        </p:spPr>
        <p:txBody>
          <a:bodyPr/>
          <a:lstStyle/>
          <a:p>
            <a:r>
              <a:rPr lang="en-US" altLang="ja-JP" dirty="0"/>
              <a:t>RP/SP</a:t>
            </a:r>
            <a:r>
              <a:rPr lang="ja-JP" altLang="en-US" dirty="0"/>
              <a:t>モデル</a:t>
            </a:r>
            <a:endParaRPr kumimoji="1" lang="ja-JP" altLang="en-US" dirty="0"/>
          </a:p>
        </p:txBody>
      </p:sp>
      <p:sp>
        <p:nvSpPr>
          <p:cNvPr id="3" name="コンテンツ プレースホルダー 2"/>
          <p:cNvSpPr>
            <a:spLocks noGrp="1"/>
          </p:cNvSpPr>
          <p:nvPr>
            <p:ph idx="1"/>
          </p:nvPr>
        </p:nvSpPr>
        <p:spPr>
          <a:xfrm>
            <a:off x="1114424" y="1800422"/>
            <a:ext cx="7610476" cy="4465908"/>
          </a:xfrm>
        </p:spPr>
        <p:txBody>
          <a:bodyPr/>
          <a:lstStyle/>
          <a:p>
            <a:r>
              <a:rPr kumimoji="1" lang="ja-JP" altLang="en-US" dirty="0" smtClean="0"/>
              <a:t>これまでは通常の段階推定法だが、次の手順を行うことによりパラメータの制度を向上できる。</a:t>
            </a:r>
            <a:endParaRPr kumimoji="1" lang="en-US" altLang="ja-JP" dirty="0" smtClean="0"/>
          </a:p>
          <a:p>
            <a:pPr marL="0" indent="0">
              <a:buNone/>
            </a:pPr>
            <a:r>
              <a:rPr lang="en-US" altLang="ja-JP" dirty="0" smtClean="0"/>
              <a:t>③           </a:t>
            </a:r>
            <a:r>
              <a:rPr lang="ja-JP" altLang="en-US" dirty="0" smtClean="0"/>
              <a:t>と　　　を　倍してスケール変換された</a:t>
            </a:r>
            <a:r>
              <a:rPr lang="en-US" altLang="ja-JP" dirty="0" smtClean="0"/>
              <a:t>SP</a:t>
            </a:r>
            <a:r>
              <a:rPr lang="ja-JP" altLang="en-US" dirty="0" smtClean="0"/>
              <a:t>データを作成する。この条件下で同時推定を行い新たにパラメータを算出する。</a:t>
            </a:r>
            <a:endParaRPr lang="en-US" altLang="ja-JP" dirty="0" smtClean="0"/>
          </a:p>
          <a:p>
            <a:pPr marL="0" indent="0">
              <a:buNone/>
            </a:pPr>
            <a:r>
              <a:rPr kumimoji="1" lang="ja-JP" altLang="en-US" dirty="0" smtClean="0"/>
              <a:t>この同時推定はパラメータについて線形であり比較的簡易に求められる。</a:t>
            </a:r>
            <a:endParaRPr kumimoji="1" lang="ja-JP" altLang="en-US" dirty="0"/>
          </a:p>
        </p:txBody>
      </p:sp>
      <p:pic>
        <p:nvPicPr>
          <p:cNvPr id="4" name="図 3"/>
          <p:cNvPicPr>
            <a:picLocks noChangeAspect="1"/>
          </p:cNvPicPr>
          <p:nvPr/>
        </p:nvPicPr>
        <p:blipFill>
          <a:blip r:embed="rId2"/>
          <a:stretch>
            <a:fillRect/>
          </a:stretch>
        </p:blipFill>
        <p:spPr>
          <a:xfrm>
            <a:off x="1497456" y="2634765"/>
            <a:ext cx="745022" cy="341468"/>
          </a:xfrm>
          <a:prstGeom prst="rect">
            <a:avLst/>
          </a:prstGeom>
        </p:spPr>
      </p:pic>
      <p:pic>
        <p:nvPicPr>
          <p:cNvPr id="5" name="図 4"/>
          <p:cNvPicPr>
            <a:picLocks noChangeAspect="1"/>
          </p:cNvPicPr>
          <p:nvPr/>
        </p:nvPicPr>
        <p:blipFill>
          <a:blip r:embed="rId3"/>
          <a:stretch>
            <a:fillRect/>
          </a:stretch>
        </p:blipFill>
        <p:spPr>
          <a:xfrm>
            <a:off x="2535883" y="2634765"/>
            <a:ext cx="682936" cy="341468"/>
          </a:xfrm>
          <a:prstGeom prst="rect">
            <a:avLst/>
          </a:prstGeom>
        </p:spPr>
      </p:pic>
      <p:pic>
        <p:nvPicPr>
          <p:cNvPr id="6" name="図 5"/>
          <p:cNvPicPr>
            <a:picLocks noChangeAspect="1"/>
          </p:cNvPicPr>
          <p:nvPr/>
        </p:nvPicPr>
        <p:blipFill>
          <a:blip r:embed="rId4"/>
          <a:stretch>
            <a:fillRect/>
          </a:stretch>
        </p:blipFill>
        <p:spPr>
          <a:xfrm>
            <a:off x="3490057" y="2634765"/>
            <a:ext cx="206950" cy="341468"/>
          </a:xfrm>
          <a:prstGeom prst="rect">
            <a:avLst/>
          </a:prstGeom>
        </p:spPr>
      </p:pic>
    </p:spTree>
    <p:extLst>
      <p:ext uri="{BB962C8B-B14F-4D97-AF65-F5344CB8AC3E}">
        <p14:creationId xmlns:p14="http://schemas.microsoft.com/office/powerpoint/2010/main" val="6992875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467889"/>
            <a:ext cx="8913813" cy="914400"/>
          </a:xfrm>
        </p:spPr>
        <p:txBody>
          <a:bodyPr/>
          <a:lstStyle/>
          <a:p>
            <a:r>
              <a:rPr kumimoji="1" lang="ja-JP" altLang="en-US" dirty="0" smtClean="0"/>
              <a:t>離散選択モデルの応用</a:t>
            </a:r>
            <a:endParaRPr kumimoji="1" lang="ja-JP" altLang="en-US" dirty="0"/>
          </a:p>
        </p:txBody>
      </p:sp>
      <p:sp>
        <p:nvSpPr>
          <p:cNvPr id="3" name="コンテンツ プレースホルダー 2"/>
          <p:cNvSpPr>
            <a:spLocks noGrp="1"/>
          </p:cNvSpPr>
          <p:nvPr>
            <p:ph idx="1"/>
          </p:nvPr>
        </p:nvSpPr>
        <p:spPr>
          <a:xfrm>
            <a:off x="1114424" y="1632940"/>
            <a:ext cx="7610476" cy="4633389"/>
          </a:xfrm>
        </p:spPr>
        <p:txBody>
          <a:bodyPr/>
          <a:lstStyle/>
          <a:p>
            <a:r>
              <a:rPr kumimoji="1" lang="ja-JP" altLang="en-US" dirty="0" smtClean="0"/>
              <a:t>効用関数中の係数パラメータは、母集団中で同一であるとしていた。</a:t>
            </a:r>
            <a:r>
              <a:rPr lang="en-US" altLang="ja-JP" dirty="0" smtClean="0"/>
              <a:t>→</a:t>
            </a:r>
            <a:r>
              <a:rPr lang="ja-JP" altLang="en-US" dirty="0" smtClean="0"/>
              <a:t>個人ごとに嗜好の差があると考える方が自然。運賃を重視する人や移動時間を重視する人など。</a:t>
            </a:r>
            <a:endParaRPr lang="en-US" altLang="ja-JP" dirty="0"/>
          </a:p>
          <a:p>
            <a:r>
              <a:rPr lang="ja-JP" altLang="en-US" dirty="0" smtClean="0"/>
              <a:t>対処法の１つとして性別、所得、職業等の個人属性を変数に導入する方法がある。</a:t>
            </a:r>
            <a:endParaRPr lang="en-US" altLang="ja-JP" dirty="0" smtClean="0"/>
          </a:p>
          <a:p>
            <a:endParaRPr lang="en-US" altLang="ja-JP" dirty="0"/>
          </a:p>
          <a:p>
            <a:r>
              <a:rPr lang="ja-JP" altLang="en-US" dirty="0" smtClean="0"/>
              <a:t>ここで　　　　　は性別、所得をあらわす変数とパラメータ。</a:t>
            </a:r>
            <a:endParaRPr lang="en-US" altLang="ja-JP" dirty="0" smtClean="0"/>
          </a:p>
          <a:p>
            <a:r>
              <a:rPr lang="ja-JP" altLang="en-US" dirty="0" smtClean="0"/>
              <a:t>他にもサービスレベル変数のパラメータを個人属性に従って変化させることもできる。例えば運賃が性別によって効用に与える影響が違うとするなら</a:t>
            </a:r>
            <a:r>
              <a:rPr lang="en-US" altLang="ja-JP" dirty="0" smtClean="0"/>
              <a:t>              </a:t>
            </a:r>
            <a:r>
              <a:rPr lang="ja-JP" altLang="en-US" dirty="0" smtClean="0"/>
              <a:t>とすることにより説明可能。</a:t>
            </a:r>
            <a:endParaRPr lang="en-US" altLang="ja-JP" dirty="0" smtClean="0"/>
          </a:p>
        </p:txBody>
      </p:sp>
      <p:pic>
        <p:nvPicPr>
          <p:cNvPr id="4" name="図 3"/>
          <p:cNvPicPr>
            <a:picLocks noChangeAspect="1"/>
          </p:cNvPicPr>
          <p:nvPr/>
        </p:nvPicPr>
        <p:blipFill>
          <a:blip r:embed="rId2"/>
          <a:stretch>
            <a:fillRect/>
          </a:stretch>
        </p:blipFill>
        <p:spPr>
          <a:xfrm>
            <a:off x="2665400" y="3568699"/>
            <a:ext cx="3837619" cy="520630"/>
          </a:xfrm>
          <a:prstGeom prst="rect">
            <a:avLst/>
          </a:prstGeom>
        </p:spPr>
      </p:pic>
      <p:pic>
        <p:nvPicPr>
          <p:cNvPr id="6" name="図 5"/>
          <p:cNvPicPr>
            <a:picLocks noChangeAspect="1"/>
          </p:cNvPicPr>
          <p:nvPr/>
        </p:nvPicPr>
        <p:blipFill>
          <a:blip r:embed="rId3"/>
          <a:stretch>
            <a:fillRect/>
          </a:stretch>
        </p:blipFill>
        <p:spPr>
          <a:xfrm>
            <a:off x="2380354" y="4254465"/>
            <a:ext cx="1072473" cy="306421"/>
          </a:xfrm>
          <a:prstGeom prst="rect">
            <a:avLst/>
          </a:prstGeom>
        </p:spPr>
      </p:pic>
      <p:pic>
        <p:nvPicPr>
          <p:cNvPr id="7" name="図 6"/>
          <p:cNvPicPr>
            <a:picLocks noChangeAspect="1"/>
          </p:cNvPicPr>
          <p:nvPr/>
        </p:nvPicPr>
        <p:blipFill>
          <a:blip r:embed="rId4"/>
          <a:stretch>
            <a:fillRect/>
          </a:stretch>
        </p:blipFill>
        <p:spPr>
          <a:xfrm>
            <a:off x="4907573" y="5493210"/>
            <a:ext cx="1143000" cy="254000"/>
          </a:xfrm>
          <a:prstGeom prst="rect">
            <a:avLst/>
          </a:prstGeom>
        </p:spPr>
      </p:pic>
    </p:spTree>
    <p:extLst>
      <p:ext uri="{BB962C8B-B14F-4D97-AF65-F5344CB8AC3E}">
        <p14:creationId xmlns:p14="http://schemas.microsoft.com/office/powerpoint/2010/main" val="36962535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412062"/>
            <a:ext cx="8913813" cy="914400"/>
          </a:xfrm>
        </p:spPr>
        <p:txBody>
          <a:bodyPr/>
          <a:lstStyle/>
          <a:p>
            <a:r>
              <a:rPr kumimoji="1" lang="ja-JP" altLang="en-US" dirty="0" smtClean="0"/>
              <a:t>離散選択モデルの応用</a:t>
            </a:r>
            <a:endParaRPr kumimoji="1" lang="ja-JP" altLang="en-US" dirty="0"/>
          </a:p>
        </p:txBody>
      </p:sp>
      <p:sp>
        <p:nvSpPr>
          <p:cNvPr id="3" name="コンテンツ プレースホルダー 2"/>
          <p:cNvSpPr>
            <a:spLocks noGrp="1"/>
          </p:cNvSpPr>
          <p:nvPr>
            <p:ph idx="1"/>
          </p:nvPr>
        </p:nvSpPr>
        <p:spPr>
          <a:xfrm>
            <a:off x="1114424" y="1577114"/>
            <a:ext cx="7610476" cy="4689216"/>
          </a:xfrm>
        </p:spPr>
        <p:txBody>
          <a:bodyPr/>
          <a:lstStyle/>
          <a:p>
            <a:r>
              <a:rPr kumimoji="1" lang="ja-JP" altLang="en-US" dirty="0" smtClean="0"/>
              <a:t>データを嗜好がおおよそ均一と見られるサブグループに分けてからグループごとにパラメータを推定することも多い。</a:t>
            </a:r>
            <a:endParaRPr kumimoji="1" lang="en-US" altLang="ja-JP" dirty="0" smtClean="0"/>
          </a:p>
          <a:p>
            <a:r>
              <a:rPr lang="ja-JP" altLang="en-US" dirty="0" smtClean="0"/>
              <a:t>このサブグループをマーケットセグメントと呼ぶ。先の個人属性変数の導入の代わりにあらかじめセグメンテーションによって個人属性を説明したものと言える。</a:t>
            </a:r>
            <a:endParaRPr lang="en-US" altLang="ja-JP" dirty="0" smtClean="0"/>
          </a:p>
          <a:p>
            <a:endParaRPr kumimoji="1" lang="en-US" altLang="ja-JP" dirty="0"/>
          </a:p>
          <a:p>
            <a:r>
              <a:rPr lang="ja-JP" altLang="en-US" dirty="0" smtClean="0"/>
              <a:t>モデルに必ずつきまとう問題は「どの変数によって行動を説明するか」ということであり、先のモデルもそうだしこのモデルにも言えることだが、どのような個人属性によって嗜好の異質性を表すことができるかは先験的に、または試行錯誤的に決めなくてはいけない。</a:t>
            </a:r>
            <a:endParaRPr kumimoji="1" lang="ja-JP" altLang="en-US" dirty="0"/>
          </a:p>
        </p:txBody>
      </p:sp>
    </p:spTree>
    <p:extLst>
      <p:ext uri="{BB962C8B-B14F-4D97-AF65-F5344CB8AC3E}">
        <p14:creationId xmlns:p14="http://schemas.microsoft.com/office/powerpoint/2010/main" val="21710706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551629"/>
            <a:ext cx="8913813" cy="914400"/>
          </a:xfrm>
        </p:spPr>
        <p:txBody>
          <a:bodyPr/>
          <a:lstStyle/>
          <a:p>
            <a:r>
              <a:rPr lang="en-US" altLang="en-US" dirty="0"/>
              <a:t>選択肢集合の考え方</a:t>
            </a:r>
            <a:endParaRPr kumimoji="1" lang="ja-JP" altLang="en-US" dirty="0"/>
          </a:p>
        </p:txBody>
      </p:sp>
      <p:sp>
        <p:nvSpPr>
          <p:cNvPr id="3" name="コンテンツ プレースホルダー 2"/>
          <p:cNvSpPr>
            <a:spLocks noGrp="1"/>
          </p:cNvSpPr>
          <p:nvPr>
            <p:ph idx="1"/>
          </p:nvPr>
        </p:nvSpPr>
        <p:spPr>
          <a:xfrm>
            <a:off x="1114424" y="1842292"/>
            <a:ext cx="7610476" cy="4424037"/>
          </a:xfrm>
        </p:spPr>
        <p:txBody>
          <a:bodyPr/>
          <a:lstStyle/>
          <a:p>
            <a:r>
              <a:rPr kumimoji="1" lang="ja-JP" altLang="en-US" dirty="0" smtClean="0"/>
              <a:t>通常、離散選択モデルは個人個人の選択肢集合にどのような選択肢が含まれているかが明確に分かっている場合のみ適用可能。</a:t>
            </a:r>
            <a:endParaRPr kumimoji="1" lang="en-US" altLang="ja-JP" dirty="0" smtClean="0"/>
          </a:p>
          <a:p>
            <a:r>
              <a:rPr lang="ja-JP" altLang="en-US" dirty="0" smtClean="0"/>
              <a:t>このとき、例えば運転免許を保有していない人は自動車という選択肢を除去するべきである。</a:t>
            </a:r>
            <a:endParaRPr lang="en-US" altLang="ja-JP" dirty="0" smtClean="0"/>
          </a:p>
          <a:p>
            <a:r>
              <a:rPr kumimoji="1" lang="ja-JP" altLang="en-US" dirty="0" smtClean="0"/>
              <a:t>またかなり遠い距離に対し、徒歩という手段でアプローチする人は特別な理由（健康上の理由とか）がない限り選択されないと考えられ、選択肢集合から除去するべきである。</a:t>
            </a:r>
            <a:endParaRPr kumimoji="1" lang="en-US" altLang="ja-JP" dirty="0" smtClean="0"/>
          </a:p>
          <a:p>
            <a:r>
              <a:rPr lang="ja-JP" altLang="en-US" dirty="0" smtClean="0"/>
              <a:t>誤った選択肢集合のもとでモデルを推定した場合、パラメータに誤差が生じる可能性がある。</a:t>
            </a:r>
            <a:endParaRPr kumimoji="1" lang="ja-JP" altLang="en-US" dirty="0"/>
          </a:p>
        </p:txBody>
      </p:sp>
    </p:spTree>
    <p:extLst>
      <p:ext uri="{BB962C8B-B14F-4D97-AF65-F5344CB8AC3E}">
        <p14:creationId xmlns:p14="http://schemas.microsoft.com/office/powerpoint/2010/main" val="30693026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523715"/>
            <a:ext cx="8913813" cy="914400"/>
          </a:xfrm>
        </p:spPr>
        <p:txBody>
          <a:bodyPr/>
          <a:lstStyle/>
          <a:p>
            <a:r>
              <a:rPr lang="en-US" altLang="en-US" dirty="0" smtClean="0"/>
              <a:t>選択肢集合の考え方</a:t>
            </a:r>
            <a:endParaRPr kumimoji="1" lang="ja-JP" altLang="en-US" dirty="0"/>
          </a:p>
        </p:txBody>
      </p:sp>
      <p:sp>
        <p:nvSpPr>
          <p:cNvPr id="3" name="コンテンツ プレースホルダー 2"/>
          <p:cNvSpPr>
            <a:spLocks noGrp="1"/>
          </p:cNvSpPr>
          <p:nvPr>
            <p:ph idx="1"/>
          </p:nvPr>
        </p:nvSpPr>
        <p:spPr>
          <a:xfrm>
            <a:off x="948939" y="1646898"/>
            <a:ext cx="7775961" cy="4619432"/>
          </a:xfrm>
        </p:spPr>
        <p:txBody>
          <a:bodyPr/>
          <a:lstStyle/>
          <a:p>
            <a:r>
              <a:rPr kumimoji="1" lang="en-US" altLang="ja-JP" dirty="0" smtClean="0"/>
              <a:t> </a:t>
            </a:r>
            <a:r>
              <a:rPr kumimoji="1" lang="ja-JP" altLang="en-US" dirty="0" smtClean="0"/>
              <a:t>選択肢の範囲は明確に分かっており、</a:t>
            </a:r>
            <a:r>
              <a:rPr lang="en-US" altLang="ja-JP" dirty="0" smtClean="0"/>
              <a:t>IIA</a:t>
            </a:r>
            <a:r>
              <a:rPr lang="ja-JP" altLang="en-US" dirty="0" smtClean="0"/>
              <a:t>特性が成り立っているが、選択肢の数が膨大なでありすべてを書き下すことが困難な場合、選択肢の集計化が方法の１つとしてある。</a:t>
            </a:r>
            <a:endParaRPr lang="en-US" altLang="ja-JP" dirty="0" smtClean="0"/>
          </a:p>
          <a:p>
            <a:endParaRPr kumimoji="1" lang="en-US" altLang="ja-JP" dirty="0"/>
          </a:p>
          <a:p>
            <a:endParaRPr lang="en-US" altLang="ja-JP" dirty="0" smtClean="0"/>
          </a:p>
          <a:p>
            <a:r>
              <a:rPr kumimoji="1" lang="ja-JP" altLang="en-US" dirty="0" smtClean="0"/>
              <a:t>ここで</a:t>
            </a:r>
            <a:r>
              <a:rPr kumimoji="1" lang="en-US" altLang="ja-JP" dirty="0" smtClean="0"/>
              <a:t>μ</a:t>
            </a:r>
            <a:r>
              <a:rPr kumimoji="1" lang="ja-JP" altLang="en-US" dirty="0" smtClean="0"/>
              <a:t>はスケールパラメータであり、</a:t>
            </a:r>
            <a:r>
              <a:rPr kumimoji="1" lang="en-US" altLang="ja-JP" dirty="0" smtClean="0"/>
              <a:t>M</a:t>
            </a:r>
            <a:r>
              <a:rPr kumimoji="1" lang="ja-JP" altLang="en-US" dirty="0" smtClean="0"/>
              <a:t>は集計化された選択肢</a:t>
            </a:r>
            <a:r>
              <a:rPr kumimoji="1" lang="en-US" altLang="ja-JP" dirty="0" err="1" smtClean="0"/>
              <a:t>i</a:t>
            </a:r>
            <a:r>
              <a:rPr kumimoji="1" lang="ja-JP" altLang="en-US" dirty="0" smtClean="0"/>
              <a:t>の中の要素選択肢数である。</a:t>
            </a:r>
            <a:endParaRPr lang="en-US" altLang="ja-JP" dirty="0" smtClean="0"/>
          </a:p>
          <a:p>
            <a:r>
              <a:rPr kumimoji="1" lang="ja-JP" altLang="en-US" dirty="0" smtClean="0"/>
              <a:t>第二項は、確定効用値に集計された規模の補正項が入っていることを示している。</a:t>
            </a:r>
            <a:endParaRPr kumimoji="1" lang="en-US" altLang="ja-JP" dirty="0" smtClean="0"/>
          </a:p>
        </p:txBody>
      </p:sp>
      <p:pic>
        <p:nvPicPr>
          <p:cNvPr id="5" name="図 4"/>
          <p:cNvPicPr>
            <a:picLocks noChangeAspect="1"/>
          </p:cNvPicPr>
          <p:nvPr/>
        </p:nvPicPr>
        <p:blipFill>
          <a:blip r:embed="rId2"/>
          <a:stretch>
            <a:fillRect/>
          </a:stretch>
        </p:blipFill>
        <p:spPr>
          <a:xfrm>
            <a:off x="1673439" y="2689886"/>
            <a:ext cx="5806430" cy="1255444"/>
          </a:xfrm>
          <a:prstGeom prst="rect">
            <a:avLst/>
          </a:prstGeom>
        </p:spPr>
      </p:pic>
    </p:spTree>
    <p:extLst>
      <p:ext uri="{BB962C8B-B14F-4D97-AF65-F5344CB8AC3E}">
        <p14:creationId xmlns:p14="http://schemas.microsoft.com/office/powerpoint/2010/main" val="6066884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666656"/>
            <a:ext cx="8913813" cy="914400"/>
          </a:xfrm>
        </p:spPr>
        <p:txBody>
          <a:bodyPr/>
          <a:lstStyle/>
          <a:p>
            <a:r>
              <a:rPr lang="en-US" altLang="en-US" dirty="0"/>
              <a:t>選択肢集合の考え方</a:t>
            </a:r>
            <a:endParaRPr kumimoji="1" lang="ja-JP" altLang="en-US" dirty="0"/>
          </a:p>
        </p:txBody>
      </p:sp>
      <p:sp>
        <p:nvSpPr>
          <p:cNvPr id="3" name="コンテンツ プレースホルダー 2"/>
          <p:cNvSpPr>
            <a:spLocks noGrp="1"/>
          </p:cNvSpPr>
          <p:nvPr>
            <p:ph idx="1"/>
          </p:nvPr>
        </p:nvSpPr>
        <p:spPr>
          <a:xfrm>
            <a:off x="600064" y="1870206"/>
            <a:ext cx="8124836" cy="4396124"/>
          </a:xfrm>
        </p:spPr>
        <p:txBody>
          <a:bodyPr>
            <a:normAutofit/>
          </a:bodyPr>
          <a:lstStyle/>
          <a:p>
            <a:r>
              <a:rPr kumimoji="1" lang="ja-JP" altLang="en-US" dirty="0" smtClean="0"/>
              <a:t>選択肢集合が分析者にとって不確定である場合には、確率的な選択肢集合を考えた分析が有効</a:t>
            </a:r>
            <a:endParaRPr kumimoji="1" lang="en-US" altLang="ja-JP" dirty="0" smtClean="0"/>
          </a:p>
          <a:p>
            <a:endParaRPr lang="en-US" altLang="ja-JP" dirty="0"/>
          </a:p>
          <a:p>
            <a:endParaRPr kumimoji="1" lang="en-US" altLang="ja-JP" dirty="0" smtClean="0"/>
          </a:p>
          <a:p>
            <a:r>
              <a:rPr kumimoji="1" lang="en-US" altLang="ja-JP" dirty="0" smtClean="0"/>
              <a:t>G</a:t>
            </a:r>
            <a:r>
              <a:rPr kumimoji="1" lang="ja-JP" altLang="en-US" dirty="0" smtClean="0"/>
              <a:t>は選択肢の全ての部分集合の集合、</a:t>
            </a:r>
            <a:r>
              <a:rPr kumimoji="1" lang="en-US" altLang="ja-JP" dirty="0" smtClean="0"/>
              <a:t>C</a:t>
            </a:r>
            <a:r>
              <a:rPr kumimoji="1" lang="ja-JP" altLang="en-US" dirty="0" smtClean="0"/>
              <a:t>は選択肢集合であり、個人</a:t>
            </a:r>
            <a:r>
              <a:rPr kumimoji="1" lang="en-US" altLang="ja-JP" dirty="0" smtClean="0"/>
              <a:t>n</a:t>
            </a:r>
            <a:r>
              <a:rPr kumimoji="1" lang="ja-JP" altLang="en-US" dirty="0" smtClean="0"/>
              <a:t>の選択肢集合が</a:t>
            </a:r>
            <a:r>
              <a:rPr kumimoji="1" lang="en-US" altLang="ja-JP" dirty="0" smtClean="0"/>
              <a:t>C</a:t>
            </a:r>
            <a:r>
              <a:rPr kumimoji="1" lang="ja-JP" altLang="en-US" dirty="0" smtClean="0"/>
              <a:t>である確率を　　　　で表している。</a:t>
            </a:r>
            <a:endParaRPr kumimoji="1" lang="en-US" altLang="ja-JP" dirty="0" smtClean="0"/>
          </a:p>
          <a:p>
            <a:r>
              <a:rPr lang="ja-JP" altLang="en-US" dirty="0" smtClean="0"/>
              <a:t>このモデルは選択肢集合の形成と、選択肢集合という所与のもとでの選択行動という二段階での構成になっており、この二つの段階が行動論的に異なる規範に基づいている場合でも、この式を用いて選択肢集合の不確実性を考慮したものとして表現できる。</a:t>
            </a:r>
            <a:endParaRPr kumimoji="1" lang="ja-JP" altLang="en-US" dirty="0"/>
          </a:p>
        </p:txBody>
      </p:sp>
      <p:pic>
        <p:nvPicPr>
          <p:cNvPr id="4" name="図 3"/>
          <p:cNvPicPr>
            <a:picLocks noChangeAspect="1"/>
          </p:cNvPicPr>
          <p:nvPr/>
        </p:nvPicPr>
        <p:blipFill>
          <a:blip r:embed="rId2"/>
          <a:stretch>
            <a:fillRect/>
          </a:stretch>
        </p:blipFill>
        <p:spPr>
          <a:xfrm>
            <a:off x="1892300" y="2739562"/>
            <a:ext cx="5346700" cy="1016000"/>
          </a:xfrm>
          <a:prstGeom prst="rect">
            <a:avLst/>
          </a:prstGeom>
        </p:spPr>
      </p:pic>
      <p:pic>
        <p:nvPicPr>
          <p:cNvPr id="5" name="図 4"/>
          <p:cNvPicPr>
            <a:picLocks noChangeAspect="1"/>
          </p:cNvPicPr>
          <p:nvPr/>
        </p:nvPicPr>
        <p:blipFill>
          <a:blip r:embed="rId3"/>
          <a:stretch>
            <a:fillRect/>
          </a:stretch>
        </p:blipFill>
        <p:spPr>
          <a:xfrm>
            <a:off x="4842376" y="4202411"/>
            <a:ext cx="826393" cy="320507"/>
          </a:xfrm>
          <a:prstGeom prst="rect">
            <a:avLst/>
          </a:prstGeom>
        </p:spPr>
      </p:pic>
    </p:spTree>
    <p:extLst>
      <p:ext uri="{BB962C8B-B14F-4D97-AF65-F5344CB8AC3E}">
        <p14:creationId xmlns:p14="http://schemas.microsoft.com/office/powerpoint/2010/main" val="21955824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398105"/>
            <a:ext cx="8913813" cy="914400"/>
          </a:xfrm>
        </p:spPr>
        <p:txBody>
          <a:bodyPr/>
          <a:lstStyle/>
          <a:p>
            <a:r>
              <a:rPr kumimoji="1" lang="ja-JP" altLang="en-US" dirty="0" smtClean="0"/>
              <a:t>便益指標としてのログサム変数</a:t>
            </a:r>
            <a:endParaRPr kumimoji="1" lang="ja-JP" altLang="en-US" dirty="0"/>
          </a:p>
        </p:txBody>
      </p:sp>
      <p:sp>
        <p:nvSpPr>
          <p:cNvPr id="3" name="コンテンツ プレースホルダー 2"/>
          <p:cNvSpPr>
            <a:spLocks noGrp="1"/>
          </p:cNvSpPr>
          <p:nvPr>
            <p:ph idx="1"/>
          </p:nvPr>
        </p:nvSpPr>
        <p:spPr>
          <a:xfrm>
            <a:off x="1114424" y="1646898"/>
            <a:ext cx="7610476" cy="4619432"/>
          </a:xfrm>
        </p:spPr>
        <p:txBody>
          <a:bodyPr/>
          <a:lstStyle/>
          <a:p>
            <a:r>
              <a:rPr lang="ja-JP" altLang="en-US" dirty="0" smtClean="0"/>
              <a:t>ログサム変数において</a:t>
            </a:r>
            <a:r>
              <a:rPr lang="en-US" altLang="ja-JP" dirty="0" smtClean="0"/>
              <a:t>             </a:t>
            </a:r>
            <a:r>
              <a:rPr lang="ja-JP" altLang="en-US" dirty="0" smtClean="0"/>
              <a:t>となるように設定すると、ログサム変数は全選択肢の最大効用の期待値となる。</a:t>
            </a:r>
            <a:endParaRPr lang="en-US" altLang="ja-JP" dirty="0" smtClean="0"/>
          </a:p>
          <a:p>
            <a:endParaRPr kumimoji="1" lang="en-US" altLang="ja-JP" dirty="0"/>
          </a:p>
          <a:p>
            <a:endParaRPr lang="en-US" altLang="ja-JP" dirty="0" smtClean="0"/>
          </a:p>
          <a:p>
            <a:r>
              <a:rPr kumimoji="1" lang="ja-JP" altLang="en-US" dirty="0" smtClean="0"/>
              <a:t>これには選択肢集合の合成関数として望ましい二つの性質があり</a:t>
            </a:r>
            <a:r>
              <a:rPr lang="ja-JP" altLang="en-US" dirty="0" smtClean="0"/>
              <a:t>、新しい選択肢が加わるとログサム変数の値は必ず大きくことと、選択肢の確定効用があがるとログサム変数の値は大きくなることである。</a:t>
            </a:r>
            <a:r>
              <a:rPr lang="en-US" altLang="ja-JP" dirty="0" smtClean="0"/>
              <a:t>   </a:t>
            </a:r>
            <a:r>
              <a:rPr lang="ja-JP" altLang="en-US" dirty="0" smtClean="0"/>
              <a:t>を　　　の部分集合とし、</a:t>
            </a:r>
            <a:endParaRPr kumimoji="1" lang="ja-JP" altLang="en-US" dirty="0"/>
          </a:p>
        </p:txBody>
      </p:sp>
      <p:pic>
        <p:nvPicPr>
          <p:cNvPr id="4" name="図 3"/>
          <p:cNvPicPr>
            <a:picLocks noChangeAspect="1"/>
          </p:cNvPicPr>
          <p:nvPr/>
        </p:nvPicPr>
        <p:blipFill>
          <a:blip r:embed="rId2"/>
          <a:stretch>
            <a:fillRect/>
          </a:stretch>
        </p:blipFill>
        <p:spPr>
          <a:xfrm>
            <a:off x="1282700" y="2421665"/>
            <a:ext cx="6565900" cy="1244600"/>
          </a:xfrm>
          <a:prstGeom prst="rect">
            <a:avLst/>
          </a:prstGeom>
        </p:spPr>
      </p:pic>
      <p:pic>
        <p:nvPicPr>
          <p:cNvPr id="5" name="図 4"/>
          <p:cNvPicPr>
            <a:picLocks noChangeAspect="1"/>
          </p:cNvPicPr>
          <p:nvPr/>
        </p:nvPicPr>
        <p:blipFill>
          <a:blip r:embed="rId3"/>
          <a:stretch>
            <a:fillRect/>
          </a:stretch>
        </p:blipFill>
        <p:spPr>
          <a:xfrm>
            <a:off x="4074854" y="1722363"/>
            <a:ext cx="1099365" cy="312896"/>
          </a:xfrm>
          <a:prstGeom prst="rect">
            <a:avLst/>
          </a:prstGeom>
        </p:spPr>
      </p:pic>
      <p:pic>
        <p:nvPicPr>
          <p:cNvPr id="8" name="図 7"/>
          <p:cNvPicPr>
            <a:picLocks noChangeAspect="1"/>
          </p:cNvPicPr>
          <p:nvPr/>
        </p:nvPicPr>
        <p:blipFill>
          <a:blip r:embed="rId4"/>
          <a:stretch>
            <a:fillRect/>
          </a:stretch>
        </p:blipFill>
        <p:spPr>
          <a:xfrm>
            <a:off x="1282700" y="5162685"/>
            <a:ext cx="3038291" cy="618084"/>
          </a:xfrm>
          <a:prstGeom prst="rect">
            <a:avLst/>
          </a:prstGeom>
        </p:spPr>
      </p:pic>
      <p:pic>
        <p:nvPicPr>
          <p:cNvPr id="9" name="図 8"/>
          <p:cNvPicPr>
            <a:picLocks noChangeAspect="1"/>
          </p:cNvPicPr>
          <p:nvPr/>
        </p:nvPicPr>
        <p:blipFill>
          <a:blip r:embed="rId5"/>
          <a:stretch>
            <a:fillRect/>
          </a:stretch>
        </p:blipFill>
        <p:spPr>
          <a:xfrm>
            <a:off x="4987366" y="4522307"/>
            <a:ext cx="373706" cy="409297"/>
          </a:xfrm>
          <a:prstGeom prst="rect">
            <a:avLst/>
          </a:prstGeom>
        </p:spPr>
      </p:pic>
      <p:pic>
        <p:nvPicPr>
          <p:cNvPr id="10" name="図 9"/>
          <p:cNvPicPr>
            <a:picLocks noChangeAspect="1"/>
          </p:cNvPicPr>
          <p:nvPr/>
        </p:nvPicPr>
        <p:blipFill>
          <a:blip r:embed="rId6"/>
          <a:stretch>
            <a:fillRect/>
          </a:stretch>
        </p:blipFill>
        <p:spPr>
          <a:xfrm>
            <a:off x="4214405" y="4598910"/>
            <a:ext cx="344324" cy="262342"/>
          </a:xfrm>
          <a:prstGeom prst="rect">
            <a:avLst/>
          </a:prstGeom>
        </p:spPr>
      </p:pic>
      <p:pic>
        <p:nvPicPr>
          <p:cNvPr id="11" name="図 10"/>
          <p:cNvPicPr>
            <a:picLocks noChangeAspect="1"/>
          </p:cNvPicPr>
          <p:nvPr/>
        </p:nvPicPr>
        <p:blipFill>
          <a:blip r:embed="rId7"/>
          <a:stretch>
            <a:fillRect/>
          </a:stretch>
        </p:blipFill>
        <p:spPr>
          <a:xfrm>
            <a:off x="4688873" y="5068129"/>
            <a:ext cx="3803511" cy="712640"/>
          </a:xfrm>
          <a:prstGeom prst="rect">
            <a:avLst/>
          </a:prstGeom>
        </p:spPr>
      </p:pic>
    </p:spTree>
    <p:extLst>
      <p:ext uri="{BB962C8B-B14F-4D97-AF65-F5344CB8AC3E}">
        <p14:creationId xmlns:p14="http://schemas.microsoft.com/office/powerpoint/2010/main" val="3130876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481845"/>
            <a:ext cx="8913813" cy="914400"/>
          </a:xfrm>
        </p:spPr>
        <p:txBody>
          <a:bodyPr/>
          <a:lstStyle/>
          <a:p>
            <a:r>
              <a:rPr lang="ja-JP" altLang="en-US" dirty="0"/>
              <a:t>便益指標としてのログサム変数</a:t>
            </a:r>
            <a:endParaRPr kumimoji="1" lang="ja-JP" altLang="en-US" dirty="0"/>
          </a:p>
        </p:txBody>
      </p:sp>
      <p:sp>
        <p:nvSpPr>
          <p:cNvPr id="3" name="コンテンツ プレースホルダー 2"/>
          <p:cNvSpPr>
            <a:spLocks noGrp="1"/>
          </p:cNvSpPr>
          <p:nvPr>
            <p:ph idx="1"/>
          </p:nvPr>
        </p:nvSpPr>
        <p:spPr>
          <a:xfrm>
            <a:off x="1114424" y="1632940"/>
            <a:ext cx="7610476" cy="4633389"/>
          </a:xfrm>
        </p:spPr>
        <p:txBody>
          <a:bodyPr/>
          <a:lstStyle/>
          <a:p>
            <a:r>
              <a:rPr lang="en-US" altLang="en-US" dirty="0" smtClean="0">
                <a:latin typeface="+mn-ea"/>
              </a:rPr>
              <a:t>これらから、政策施行前後におけるログサム変数の変化が消費者余剰に等しいことがわかり</a:t>
            </a:r>
            <a:r>
              <a:rPr lang="ja-JP" altLang="en-US" dirty="0" smtClean="0">
                <a:latin typeface="+mn-ea"/>
              </a:rPr>
              <a:t>、便益計算に利用することが可能となる。施行前後の効用値を示す数字をそれぞれ１、２とし、</a:t>
            </a:r>
            <a:endParaRPr lang="en-US" altLang="ja-JP" dirty="0" smtClean="0">
              <a:latin typeface="+mn-ea"/>
            </a:endParaRPr>
          </a:p>
          <a:p>
            <a:endParaRPr kumimoji="1" lang="en-US" altLang="ja-JP" dirty="0">
              <a:latin typeface="+mn-ea"/>
            </a:endParaRPr>
          </a:p>
          <a:p>
            <a:endParaRPr lang="en-US" altLang="ja-JP" dirty="0" smtClean="0">
              <a:latin typeface="+mn-ea"/>
            </a:endParaRPr>
          </a:p>
          <a:p>
            <a:endParaRPr kumimoji="1" lang="en-US" altLang="ja-JP" dirty="0">
              <a:latin typeface="+mn-ea"/>
            </a:endParaRPr>
          </a:p>
          <a:p>
            <a:endParaRPr lang="en-US" altLang="ja-JP" dirty="0" smtClean="0">
              <a:latin typeface="+mn-ea"/>
            </a:endParaRPr>
          </a:p>
          <a:p>
            <a:r>
              <a:rPr lang="ja-JP" altLang="en-US" dirty="0" smtClean="0">
                <a:latin typeface="+mn-ea"/>
              </a:rPr>
              <a:t>この式は効用レベルでの無次元数なので金額単位に直すには費用の係</a:t>
            </a:r>
            <a:r>
              <a:rPr lang="ja-JP" altLang="en-US" smtClean="0">
                <a:latin typeface="+mn-ea"/>
              </a:rPr>
              <a:t>数値で割り戻せば良い。</a:t>
            </a:r>
            <a:endParaRPr kumimoji="1" lang="ja-JP" altLang="en-US" dirty="0">
              <a:latin typeface="+mn-ea"/>
            </a:endParaRPr>
          </a:p>
        </p:txBody>
      </p:sp>
      <p:pic>
        <p:nvPicPr>
          <p:cNvPr id="4" name="図 3"/>
          <p:cNvPicPr>
            <a:picLocks noChangeAspect="1"/>
          </p:cNvPicPr>
          <p:nvPr/>
        </p:nvPicPr>
        <p:blipFill>
          <a:blip r:embed="rId2"/>
          <a:stretch>
            <a:fillRect/>
          </a:stretch>
        </p:blipFill>
        <p:spPr>
          <a:xfrm>
            <a:off x="1772281" y="2607536"/>
            <a:ext cx="6614319" cy="2368218"/>
          </a:xfrm>
          <a:prstGeom prst="rect">
            <a:avLst/>
          </a:prstGeom>
        </p:spPr>
      </p:pic>
    </p:spTree>
    <p:extLst>
      <p:ext uri="{BB962C8B-B14F-4D97-AF65-F5344CB8AC3E}">
        <p14:creationId xmlns:p14="http://schemas.microsoft.com/office/powerpoint/2010/main" val="6341304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523715"/>
            <a:ext cx="8913813" cy="914400"/>
          </a:xfrm>
        </p:spPr>
        <p:txBody>
          <a:bodyPr/>
          <a:lstStyle/>
          <a:p>
            <a:r>
              <a:rPr kumimoji="1" lang="ja-JP" altLang="en-US" dirty="0" smtClean="0"/>
              <a:t>多項プロビットモデル</a:t>
            </a:r>
            <a:endParaRPr kumimoji="1" lang="ja-JP" altLang="en-US" dirty="0"/>
          </a:p>
        </p:txBody>
      </p:sp>
      <p:sp>
        <p:nvSpPr>
          <p:cNvPr id="3" name="コンテンツ プレースホルダー 2"/>
          <p:cNvSpPr>
            <a:spLocks noGrp="1"/>
          </p:cNvSpPr>
          <p:nvPr>
            <p:ph idx="1"/>
          </p:nvPr>
        </p:nvSpPr>
        <p:spPr>
          <a:xfrm>
            <a:off x="1114424" y="1884162"/>
            <a:ext cx="7610476" cy="4382167"/>
          </a:xfrm>
        </p:spPr>
        <p:txBody>
          <a:bodyPr/>
          <a:lstStyle/>
          <a:p>
            <a:r>
              <a:rPr kumimoji="1" lang="ja-JP" altLang="en-US" dirty="0" smtClean="0"/>
              <a:t>ロジットモデルの弱点である、誤差項の独立性という仮定に対して、多変量正規分布を用いて選択肢間の相関を表現したモデル。効用関数</a:t>
            </a:r>
            <a:r>
              <a:rPr lang="ja-JP" altLang="en-US" i="1" dirty="0" smtClean="0">
                <a:latin typeface="Cambria Math"/>
                <a:cs typeface="Cambria Math"/>
              </a:rPr>
              <a:t>において確率項ベクトル</a:t>
            </a:r>
            <a:endParaRPr lang="en-US" altLang="ja-JP" i="1" dirty="0" smtClean="0">
              <a:latin typeface="Cambria Math"/>
              <a:cs typeface="Cambria Math"/>
            </a:endParaRPr>
          </a:p>
          <a:p>
            <a:pPr marL="0" indent="0">
              <a:buNone/>
            </a:pPr>
            <a:endParaRPr lang="en-US" altLang="ja-JP" dirty="0" smtClean="0">
              <a:latin typeface="Cambria Math"/>
              <a:cs typeface="Cambria Math"/>
            </a:endParaRPr>
          </a:p>
          <a:p>
            <a:pPr marL="0" indent="0">
              <a:buNone/>
            </a:pPr>
            <a:r>
              <a:rPr lang="ja-JP" altLang="en-US" dirty="0" smtClean="0">
                <a:latin typeface="Cambria Math"/>
                <a:cs typeface="Cambria Math"/>
              </a:rPr>
              <a:t>において、平均値をそれぞれ</a:t>
            </a:r>
            <a:r>
              <a:rPr lang="en-US" altLang="ja-JP" dirty="0" smtClean="0">
                <a:latin typeface="Cambria Math"/>
                <a:cs typeface="Cambria Math"/>
              </a:rPr>
              <a:t>0</a:t>
            </a:r>
            <a:r>
              <a:rPr lang="ja-JP" altLang="en-US" dirty="0" smtClean="0">
                <a:latin typeface="Cambria Math"/>
                <a:cs typeface="Cambria Math"/>
              </a:rPr>
              <a:t>、共分散行列を</a:t>
            </a:r>
            <a:r>
              <a:rPr lang="en-US" altLang="ja-JP" dirty="0" err="1" smtClean="0">
                <a:latin typeface="Cambria Math"/>
                <a:cs typeface="Cambria Math"/>
              </a:rPr>
              <a:t>Ω</a:t>
            </a:r>
            <a:r>
              <a:rPr lang="en-US" altLang="ja-JP" dirty="0" smtClean="0">
                <a:latin typeface="Cambria Math"/>
                <a:cs typeface="Cambria Math"/>
              </a:rPr>
              <a:t>(J×J</a:t>
            </a:r>
            <a:r>
              <a:rPr lang="ja-JP" altLang="en-US" dirty="0" smtClean="0">
                <a:latin typeface="Cambria Math"/>
                <a:cs typeface="Cambria Math"/>
              </a:rPr>
              <a:t>の行列）と仮定する。このとき</a:t>
            </a:r>
            <a:r>
              <a:rPr lang="en-US" altLang="ja-JP" dirty="0" err="1" smtClean="0">
                <a:latin typeface="Cambria Math"/>
                <a:cs typeface="Cambria Math"/>
              </a:rPr>
              <a:t>Ωij</a:t>
            </a:r>
            <a:r>
              <a:rPr lang="ja-JP" altLang="en-US" dirty="0" smtClean="0">
                <a:latin typeface="Cambria Math"/>
                <a:cs typeface="Cambria Math"/>
              </a:rPr>
              <a:t>が選択肢</a:t>
            </a:r>
            <a:r>
              <a:rPr lang="en-US" altLang="ja-JP" dirty="0" err="1" smtClean="0">
                <a:latin typeface="Cambria Math"/>
                <a:cs typeface="Cambria Math"/>
              </a:rPr>
              <a:t>i</a:t>
            </a:r>
            <a:r>
              <a:rPr lang="ja-JP" altLang="en-US" dirty="0" smtClean="0">
                <a:latin typeface="Cambria Math"/>
                <a:cs typeface="Cambria Math"/>
              </a:rPr>
              <a:t>と</a:t>
            </a:r>
            <a:r>
              <a:rPr lang="en-US" altLang="ja-JP" dirty="0" smtClean="0">
                <a:latin typeface="Cambria Math"/>
                <a:cs typeface="Cambria Math"/>
              </a:rPr>
              <a:t>j</a:t>
            </a:r>
            <a:r>
              <a:rPr lang="ja-JP" altLang="en-US" dirty="0" smtClean="0">
                <a:latin typeface="Cambria Math"/>
                <a:cs typeface="Cambria Math"/>
              </a:rPr>
              <a:t>間の共分散にあたり、もし全て共分散が</a:t>
            </a:r>
            <a:r>
              <a:rPr lang="en-US" altLang="ja-JP" dirty="0" smtClean="0">
                <a:latin typeface="Cambria Math"/>
                <a:cs typeface="Cambria Math"/>
              </a:rPr>
              <a:t>0</a:t>
            </a:r>
            <a:r>
              <a:rPr lang="ja-JP" altLang="en-US" dirty="0" smtClean="0">
                <a:latin typeface="Cambria Math"/>
                <a:cs typeface="Cambria Math"/>
              </a:rPr>
              <a:t>ならばロジットモデルと相違無い。</a:t>
            </a:r>
            <a:endParaRPr lang="en-US" altLang="ja-JP" dirty="0" smtClean="0">
              <a:latin typeface="Cambria Math"/>
              <a:cs typeface="Cambria Math"/>
            </a:endParaRPr>
          </a:p>
          <a:p>
            <a:r>
              <a:rPr lang="ja-JP" altLang="en-US" dirty="0" smtClean="0">
                <a:latin typeface="Cambria Math"/>
                <a:cs typeface="Cambria Math"/>
              </a:rPr>
              <a:t>この場合選択肢間の相関などを自由に表現できる。</a:t>
            </a:r>
            <a:endParaRPr lang="en-US" altLang="ja-JP" dirty="0" smtClean="0">
              <a:latin typeface="Cambria Math"/>
              <a:cs typeface="Cambria Math"/>
            </a:endParaRPr>
          </a:p>
          <a:p>
            <a:r>
              <a:rPr lang="ja-JP" altLang="en-US" dirty="0" smtClean="0">
                <a:latin typeface="Cambria Math"/>
                <a:cs typeface="Cambria Math"/>
              </a:rPr>
              <a:t>ただし計算には、</a:t>
            </a:r>
            <a:r>
              <a:rPr lang="en-US" altLang="ja-JP" dirty="0" smtClean="0">
                <a:latin typeface="Cambria Math"/>
                <a:cs typeface="Cambria Math"/>
              </a:rPr>
              <a:t>J</a:t>
            </a:r>
            <a:r>
              <a:rPr lang="ja-JP" altLang="en-US" dirty="0" smtClean="0">
                <a:latin typeface="Cambria Math"/>
                <a:cs typeface="Cambria Math"/>
              </a:rPr>
              <a:t>回の多重積分を必要とし、選択肢の数が多い場合計算が極めて困難になるのが問題。</a:t>
            </a:r>
            <a:endParaRPr lang="en-US" altLang="ja-JP" dirty="0" smtClean="0">
              <a:latin typeface="Cambria Math"/>
              <a:cs typeface="Cambria Math"/>
            </a:endParaRPr>
          </a:p>
          <a:p>
            <a:pPr marL="0" indent="0">
              <a:buNone/>
            </a:pPr>
            <a:endParaRPr kumimoji="1" lang="ja-JP" altLang="en-US" dirty="0">
              <a:latin typeface="Cambria Math"/>
              <a:cs typeface="Cambria Math"/>
            </a:endParaRPr>
          </a:p>
        </p:txBody>
      </p:sp>
      <p:graphicFrame>
        <p:nvGraphicFramePr>
          <p:cNvPr id="5" name="オブジェクト 4"/>
          <p:cNvGraphicFramePr>
            <a:graphicFrameLocks noChangeAspect="1"/>
          </p:cNvGraphicFramePr>
          <p:nvPr>
            <p:extLst>
              <p:ext uri="{D42A27DB-BD31-4B8C-83A1-F6EECF244321}">
                <p14:modId xmlns:p14="http://schemas.microsoft.com/office/powerpoint/2010/main" val="1892136164"/>
              </p:ext>
            </p:extLst>
          </p:nvPr>
        </p:nvGraphicFramePr>
        <p:xfrm>
          <a:off x="4514850" y="3346450"/>
          <a:ext cx="114300" cy="165100"/>
        </p:xfrm>
        <a:graphic>
          <a:graphicData uri="http://schemas.openxmlformats.org/presentationml/2006/ole">
            <mc:AlternateContent xmlns:mc="http://schemas.openxmlformats.org/markup-compatibility/2006">
              <mc:Choice xmlns:v="urn:schemas-microsoft-com:vml" Requires="v">
                <p:oleObj spid="_x0000_s1045" name="数式" r:id="rId3" imgW="114300" imgH="165100" progId="Equation.3">
                  <p:embed/>
                </p:oleObj>
              </mc:Choice>
              <mc:Fallback>
                <p:oleObj name="数式" r:id="rId3" imgW="114300" imgH="165100" progId="Equation.3">
                  <p:embed/>
                  <p:pic>
                    <p:nvPicPr>
                      <p:cNvPr id="0" name=""/>
                      <p:cNvPicPr/>
                      <p:nvPr/>
                    </p:nvPicPr>
                    <p:blipFill>
                      <a:blip r:embed="rId4"/>
                      <a:stretch>
                        <a:fillRect/>
                      </a:stretch>
                    </p:blipFill>
                    <p:spPr>
                      <a:xfrm>
                        <a:off x="4514850" y="3346450"/>
                        <a:ext cx="114300" cy="165100"/>
                      </a:xfrm>
                      <a:prstGeom prst="rect">
                        <a:avLst/>
                      </a:prstGeom>
                    </p:spPr>
                  </p:pic>
                </p:oleObj>
              </mc:Fallback>
            </mc:AlternateContent>
          </a:graphicData>
        </a:graphic>
      </p:graphicFrame>
      <p:pic>
        <p:nvPicPr>
          <p:cNvPr id="11" name="図 10"/>
          <p:cNvPicPr>
            <a:picLocks noChangeAspect="1"/>
          </p:cNvPicPr>
          <p:nvPr/>
        </p:nvPicPr>
        <p:blipFill>
          <a:blip r:embed="rId5"/>
          <a:stretch>
            <a:fillRect/>
          </a:stretch>
        </p:blipFill>
        <p:spPr>
          <a:xfrm>
            <a:off x="3043652" y="3045227"/>
            <a:ext cx="3170996" cy="466323"/>
          </a:xfrm>
          <a:prstGeom prst="rect">
            <a:avLst/>
          </a:prstGeom>
        </p:spPr>
      </p:pic>
    </p:spTree>
    <p:extLst>
      <p:ext uri="{BB962C8B-B14F-4D97-AF65-F5344CB8AC3E}">
        <p14:creationId xmlns:p14="http://schemas.microsoft.com/office/powerpoint/2010/main" val="367814880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209456"/>
            <a:ext cx="8913813" cy="914400"/>
          </a:xfrm>
        </p:spPr>
        <p:txBody>
          <a:bodyPr/>
          <a:lstStyle/>
          <a:p>
            <a:r>
              <a:rPr lang="ja-JP" altLang="en-US" dirty="0" smtClean="0"/>
              <a:t>計算について</a:t>
            </a:r>
            <a:endParaRPr kumimoji="1" lang="ja-JP" altLang="en-US" dirty="0"/>
          </a:p>
        </p:txBody>
      </p:sp>
      <p:sp>
        <p:nvSpPr>
          <p:cNvPr id="3" name="コンテンツ プレースホルダー 2"/>
          <p:cNvSpPr>
            <a:spLocks noGrp="1"/>
          </p:cNvSpPr>
          <p:nvPr>
            <p:ph idx="1"/>
          </p:nvPr>
        </p:nvSpPr>
        <p:spPr/>
        <p:txBody>
          <a:bodyPr/>
          <a:lstStyle/>
          <a:p>
            <a:pPr marL="0" indent="0">
              <a:buNone/>
            </a:pPr>
            <a:r>
              <a:rPr kumimoji="1" lang="en-US" altLang="ja-JP" dirty="0" smtClean="0"/>
              <a:t> </a:t>
            </a:r>
          </a:p>
          <a:p>
            <a:endParaRPr kumimoji="1" lang="ja-JP" altLang="en-US" dirty="0"/>
          </a:p>
        </p:txBody>
      </p:sp>
      <p:pic>
        <p:nvPicPr>
          <p:cNvPr id="5" name="図 4"/>
          <p:cNvPicPr>
            <a:picLocks noChangeAspect="1"/>
          </p:cNvPicPr>
          <p:nvPr/>
        </p:nvPicPr>
        <p:blipFill>
          <a:blip r:embed="rId2"/>
          <a:stretch>
            <a:fillRect/>
          </a:stretch>
        </p:blipFill>
        <p:spPr>
          <a:xfrm>
            <a:off x="272892" y="2651885"/>
            <a:ext cx="8760807" cy="845168"/>
          </a:xfrm>
          <a:prstGeom prst="rect">
            <a:avLst/>
          </a:prstGeom>
        </p:spPr>
      </p:pic>
      <p:pic>
        <p:nvPicPr>
          <p:cNvPr id="6" name="図 5"/>
          <p:cNvPicPr>
            <a:picLocks noChangeAspect="1"/>
          </p:cNvPicPr>
          <p:nvPr/>
        </p:nvPicPr>
        <p:blipFill>
          <a:blip r:embed="rId3"/>
          <a:stretch>
            <a:fillRect/>
          </a:stretch>
        </p:blipFill>
        <p:spPr>
          <a:xfrm>
            <a:off x="4102100" y="4436853"/>
            <a:ext cx="4622800" cy="1829475"/>
          </a:xfrm>
          <a:prstGeom prst="rect">
            <a:avLst/>
          </a:prstGeom>
        </p:spPr>
      </p:pic>
      <p:pic>
        <p:nvPicPr>
          <p:cNvPr id="7" name="図 6"/>
          <p:cNvPicPr>
            <a:picLocks noChangeAspect="1"/>
          </p:cNvPicPr>
          <p:nvPr/>
        </p:nvPicPr>
        <p:blipFill>
          <a:blip r:embed="rId4"/>
          <a:stretch>
            <a:fillRect/>
          </a:stretch>
        </p:blipFill>
        <p:spPr>
          <a:xfrm>
            <a:off x="1114424" y="3497053"/>
            <a:ext cx="7137400" cy="939800"/>
          </a:xfrm>
          <a:prstGeom prst="rect">
            <a:avLst/>
          </a:prstGeom>
        </p:spPr>
      </p:pic>
      <p:pic>
        <p:nvPicPr>
          <p:cNvPr id="8" name="図 7"/>
          <p:cNvPicPr>
            <a:picLocks noChangeAspect="1"/>
          </p:cNvPicPr>
          <p:nvPr/>
        </p:nvPicPr>
        <p:blipFill>
          <a:blip r:embed="rId5"/>
          <a:stretch>
            <a:fillRect/>
          </a:stretch>
        </p:blipFill>
        <p:spPr>
          <a:xfrm>
            <a:off x="272892" y="1297013"/>
            <a:ext cx="6273800" cy="1168400"/>
          </a:xfrm>
          <a:prstGeom prst="rect">
            <a:avLst/>
          </a:prstGeom>
        </p:spPr>
      </p:pic>
      <p:sp>
        <p:nvSpPr>
          <p:cNvPr id="4" name="テキスト ボックス 3"/>
          <p:cNvSpPr txBox="1"/>
          <p:nvPr/>
        </p:nvSpPr>
        <p:spPr>
          <a:xfrm>
            <a:off x="272893" y="5943163"/>
            <a:ext cx="3829208" cy="646331"/>
          </a:xfrm>
          <a:prstGeom prst="rect">
            <a:avLst/>
          </a:prstGeom>
          <a:noFill/>
        </p:spPr>
        <p:txBody>
          <a:bodyPr wrap="square" rtlCol="0">
            <a:spAutoFit/>
          </a:bodyPr>
          <a:lstStyle/>
          <a:p>
            <a:r>
              <a:rPr kumimoji="1" lang="ja-JP" altLang="en-US" dirty="0" smtClean="0"/>
              <a:t>このような計算をしなければならないので非常に難しい。</a:t>
            </a:r>
            <a:endParaRPr kumimoji="1" lang="ja-JP" altLang="en-US" dirty="0"/>
          </a:p>
        </p:txBody>
      </p:sp>
    </p:spTree>
    <p:extLst>
      <p:ext uri="{BB962C8B-B14F-4D97-AF65-F5344CB8AC3E}">
        <p14:creationId xmlns:p14="http://schemas.microsoft.com/office/powerpoint/2010/main" val="9883824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523716"/>
            <a:ext cx="8913813" cy="914400"/>
          </a:xfrm>
        </p:spPr>
        <p:txBody>
          <a:bodyPr/>
          <a:lstStyle/>
          <a:p>
            <a:r>
              <a:rPr lang="en-US" altLang="ja-JP" dirty="0" smtClean="0"/>
              <a:t>Mixed </a:t>
            </a:r>
            <a:r>
              <a:rPr lang="en-US" altLang="ja-JP" dirty="0" err="1" smtClean="0"/>
              <a:t>logit</a:t>
            </a:r>
            <a:r>
              <a:rPr lang="en-US" altLang="ja-JP" dirty="0" smtClean="0"/>
              <a:t> </a:t>
            </a:r>
            <a:r>
              <a:rPr lang="ja-JP" altLang="en-US" dirty="0" smtClean="0"/>
              <a:t>モデル</a:t>
            </a:r>
            <a:endParaRPr kumimoji="1" lang="ja-JP" altLang="en-US" dirty="0"/>
          </a:p>
        </p:txBody>
      </p:sp>
      <p:sp>
        <p:nvSpPr>
          <p:cNvPr id="3" name="コンテンツ プレースホルダー 2"/>
          <p:cNvSpPr>
            <a:spLocks noGrp="1"/>
          </p:cNvSpPr>
          <p:nvPr>
            <p:ph idx="1"/>
          </p:nvPr>
        </p:nvSpPr>
        <p:spPr>
          <a:xfrm>
            <a:off x="1114424" y="1632940"/>
            <a:ext cx="7610476" cy="5080259"/>
          </a:xfrm>
        </p:spPr>
        <p:txBody>
          <a:bodyPr/>
          <a:lstStyle/>
          <a:p>
            <a:r>
              <a:rPr lang="ja-JP" altLang="en-US" dirty="0" smtClean="0"/>
              <a:t>計算を簡易にするために用いられる。</a:t>
            </a:r>
            <a:endParaRPr lang="en-US" altLang="ja-JP" dirty="0" smtClean="0"/>
          </a:p>
          <a:p>
            <a:r>
              <a:rPr lang="ja-JP" altLang="en-US" dirty="0" smtClean="0"/>
              <a:t>確率項を、共分散を持つ項と選択肢に固有の独立誤差項</a:t>
            </a:r>
            <a:r>
              <a:rPr lang="en-US" altLang="ja-JP" dirty="0" smtClean="0"/>
              <a:t>(</a:t>
            </a:r>
            <a:r>
              <a:rPr lang="ja-JP" altLang="en-US" dirty="0" smtClean="0"/>
              <a:t>ガンベル分布に従う</a:t>
            </a:r>
            <a:r>
              <a:rPr lang="en-US" altLang="ja-JP" dirty="0" smtClean="0"/>
              <a:t>)</a:t>
            </a:r>
            <a:r>
              <a:rPr lang="ja-JP" altLang="en-US" dirty="0" smtClean="0"/>
              <a:t>に分解する。</a:t>
            </a:r>
            <a:endParaRPr lang="en-US" altLang="ja-JP" dirty="0" smtClean="0"/>
          </a:p>
          <a:p>
            <a:endParaRPr lang="en-US" altLang="ja-JP" dirty="0"/>
          </a:p>
          <a:p>
            <a:r>
              <a:rPr lang="ja-JP" altLang="en-US" dirty="0" smtClean="0"/>
              <a:t>　　を共分散行列</a:t>
            </a:r>
            <a:r>
              <a:rPr lang="en-US" altLang="ja-JP" dirty="0" err="1" smtClean="0"/>
              <a:t>Ω</a:t>
            </a:r>
            <a:r>
              <a:rPr lang="ja-JP" altLang="en-US" dirty="0" smtClean="0"/>
              <a:t>に従う誤差項、　を選択肢に固有の誤差項とすると、選択確率は</a:t>
            </a:r>
            <a:endParaRPr lang="en-US" altLang="ja-JP" dirty="0" smtClean="0"/>
          </a:p>
          <a:p>
            <a:endParaRPr lang="en-US" altLang="ja-JP" dirty="0"/>
          </a:p>
          <a:p>
            <a:endParaRPr lang="en-US" altLang="ja-JP" dirty="0" smtClean="0"/>
          </a:p>
          <a:p>
            <a:pPr marL="0" indent="0">
              <a:buNone/>
            </a:pPr>
            <a:r>
              <a:rPr lang="ja-JP" altLang="en-US" dirty="0" smtClean="0"/>
              <a:t>となる。</a:t>
            </a:r>
            <a:r>
              <a:rPr lang="en-US" altLang="ja-JP" dirty="0" smtClean="0"/>
              <a:t>f</a:t>
            </a:r>
            <a:r>
              <a:rPr lang="ja-JP" altLang="en-US" dirty="0" smtClean="0"/>
              <a:t>は多変量正規分布の密度関数とする。</a:t>
            </a:r>
            <a:r>
              <a:rPr lang="ja-JP" altLang="en-US" dirty="0"/>
              <a:t>多重積分が残るのは変わりないが、モンテカルロシミュレーションによる近似を行うことにより近似の値を算出することが可能である。</a:t>
            </a:r>
          </a:p>
          <a:p>
            <a:pPr marL="0" indent="0">
              <a:buNone/>
            </a:pPr>
            <a:endParaRPr lang="en-US" altLang="ja-JP" dirty="0" smtClean="0"/>
          </a:p>
          <a:p>
            <a:endParaRPr lang="en-US" altLang="ja-JP" dirty="0" smtClean="0"/>
          </a:p>
        </p:txBody>
      </p:sp>
      <p:pic>
        <p:nvPicPr>
          <p:cNvPr id="4" name="図 3"/>
          <p:cNvPicPr>
            <a:picLocks noChangeAspect="1"/>
          </p:cNvPicPr>
          <p:nvPr/>
        </p:nvPicPr>
        <p:blipFill>
          <a:blip r:embed="rId2"/>
          <a:stretch>
            <a:fillRect/>
          </a:stretch>
        </p:blipFill>
        <p:spPr>
          <a:xfrm>
            <a:off x="3268264" y="2911469"/>
            <a:ext cx="2383501" cy="429687"/>
          </a:xfrm>
          <a:prstGeom prst="rect">
            <a:avLst/>
          </a:prstGeom>
        </p:spPr>
      </p:pic>
      <p:pic>
        <p:nvPicPr>
          <p:cNvPr id="6" name="図 5"/>
          <p:cNvPicPr>
            <a:picLocks noChangeAspect="1"/>
          </p:cNvPicPr>
          <p:nvPr/>
        </p:nvPicPr>
        <p:blipFill>
          <a:blip r:embed="rId3"/>
          <a:stretch>
            <a:fillRect/>
          </a:stretch>
        </p:blipFill>
        <p:spPr>
          <a:xfrm>
            <a:off x="1588875" y="3625378"/>
            <a:ext cx="411750" cy="392143"/>
          </a:xfrm>
          <a:prstGeom prst="rect">
            <a:avLst/>
          </a:prstGeom>
        </p:spPr>
      </p:pic>
      <p:pic>
        <p:nvPicPr>
          <p:cNvPr id="7" name="図 6"/>
          <p:cNvPicPr>
            <a:picLocks noChangeAspect="1"/>
          </p:cNvPicPr>
          <p:nvPr/>
        </p:nvPicPr>
        <p:blipFill>
          <a:blip r:embed="rId4"/>
          <a:stretch>
            <a:fillRect/>
          </a:stretch>
        </p:blipFill>
        <p:spPr>
          <a:xfrm>
            <a:off x="5372664" y="3625378"/>
            <a:ext cx="392143" cy="392143"/>
          </a:xfrm>
          <a:prstGeom prst="rect">
            <a:avLst/>
          </a:prstGeom>
        </p:spPr>
      </p:pic>
      <p:pic>
        <p:nvPicPr>
          <p:cNvPr id="10" name="図 9"/>
          <p:cNvPicPr>
            <a:picLocks noChangeAspect="1"/>
          </p:cNvPicPr>
          <p:nvPr/>
        </p:nvPicPr>
        <p:blipFill>
          <a:blip r:embed="rId5"/>
          <a:stretch>
            <a:fillRect/>
          </a:stretch>
        </p:blipFill>
        <p:spPr>
          <a:xfrm>
            <a:off x="1114424" y="4343200"/>
            <a:ext cx="7310854" cy="1069091"/>
          </a:xfrm>
          <a:prstGeom prst="rect">
            <a:avLst/>
          </a:prstGeom>
        </p:spPr>
      </p:pic>
    </p:spTree>
    <p:extLst>
      <p:ext uri="{BB962C8B-B14F-4D97-AF65-F5344CB8AC3E}">
        <p14:creationId xmlns:p14="http://schemas.microsoft.com/office/powerpoint/2010/main" val="1845349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496024"/>
            <a:ext cx="8913813" cy="914400"/>
          </a:xfrm>
        </p:spPr>
        <p:txBody>
          <a:bodyPr/>
          <a:lstStyle/>
          <a:p>
            <a:r>
              <a:rPr kumimoji="1" lang="ja-JP" altLang="en-US" dirty="0" smtClean="0"/>
              <a:t>複数データに基づくモデル推定</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3155692044"/>
              </p:ext>
            </p:extLst>
          </p:nvPr>
        </p:nvGraphicFramePr>
        <p:xfrm>
          <a:off x="428123" y="1618983"/>
          <a:ext cx="8296777" cy="31492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テキスト ボックス 6"/>
          <p:cNvSpPr txBox="1"/>
          <p:nvPr/>
        </p:nvSpPr>
        <p:spPr>
          <a:xfrm>
            <a:off x="428123" y="4768195"/>
            <a:ext cx="8296777" cy="1754327"/>
          </a:xfrm>
          <a:prstGeom prst="rect">
            <a:avLst/>
          </a:prstGeom>
          <a:noFill/>
        </p:spPr>
        <p:txBody>
          <a:bodyPr wrap="square" rtlCol="0">
            <a:spAutoFit/>
          </a:bodyPr>
          <a:lstStyle/>
          <a:p>
            <a:r>
              <a:rPr kumimoji="1" lang="ja-JP" altLang="en-US" dirty="0" smtClean="0"/>
              <a:t>モデル化の枠組みとしては・・・</a:t>
            </a:r>
            <a:endParaRPr kumimoji="1" lang="en-US" altLang="ja-JP" dirty="0" smtClean="0"/>
          </a:p>
          <a:p>
            <a:r>
              <a:rPr kumimoji="1" lang="en-US" altLang="ja-JP" dirty="0" smtClean="0"/>
              <a:t>①</a:t>
            </a:r>
            <a:r>
              <a:rPr kumimoji="1" lang="ja-JP" altLang="en-US" dirty="0" smtClean="0"/>
              <a:t>あるデータソースから推定されたモデルを、別のデータによって更新</a:t>
            </a:r>
            <a:endParaRPr kumimoji="1" lang="en-US" altLang="ja-JP" dirty="0" smtClean="0"/>
          </a:p>
          <a:p>
            <a:r>
              <a:rPr kumimoji="1" lang="en-US" altLang="ja-JP" dirty="0" smtClean="0"/>
              <a:t>②</a:t>
            </a:r>
            <a:r>
              <a:rPr kumimoji="1" lang="ja-JP" altLang="en-US" dirty="0" smtClean="0"/>
              <a:t>複数のデータソースの特徴を考慮して、モデル推定時に同時に使用</a:t>
            </a:r>
            <a:endParaRPr kumimoji="1" lang="en-US" altLang="ja-JP" dirty="0" smtClean="0"/>
          </a:p>
          <a:p>
            <a:endParaRPr kumimoji="1" lang="en-US" altLang="ja-JP" dirty="0"/>
          </a:p>
          <a:p>
            <a:r>
              <a:rPr kumimoji="1" lang="ja-JP" altLang="en-US" dirty="0" smtClean="0"/>
              <a:t>重要なのはデータもパラメータも確率変数であり、バイアスに左右されるということ</a:t>
            </a:r>
            <a:endParaRPr kumimoji="1" lang="ja-JP" altLang="en-US" dirty="0"/>
          </a:p>
        </p:txBody>
      </p:sp>
    </p:spTree>
    <p:extLst>
      <p:ext uri="{BB962C8B-B14F-4D97-AF65-F5344CB8AC3E}">
        <p14:creationId xmlns:p14="http://schemas.microsoft.com/office/powerpoint/2010/main" val="11108000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481846"/>
            <a:ext cx="8913813" cy="914400"/>
          </a:xfrm>
        </p:spPr>
        <p:txBody>
          <a:bodyPr/>
          <a:lstStyle/>
          <a:p>
            <a:r>
              <a:rPr kumimoji="1" lang="en-US" altLang="ja-JP" dirty="0" smtClean="0"/>
              <a:t>RP/SP</a:t>
            </a:r>
            <a:r>
              <a:rPr kumimoji="1" lang="ja-JP" altLang="en-US" dirty="0" smtClean="0"/>
              <a:t>モデル</a:t>
            </a:r>
            <a:endParaRPr kumimoji="1" lang="ja-JP" altLang="en-US" dirty="0"/>
          </a:p>
        </p:txBody>
      </p:sp>
      <p:sp>
        <p:nvSpPr>
          <p:cNvPr id="3" name="コンテンツ プレースホルダー 2"/>
          <p:cNvSpPr>
            <a:spLocks noGrp="1"/>
          </p:cNvSpPr>
          <p:nvPr>
            <p:ph idx="1"/>
          </p:nvPr>
        </p:nvSpPr>
        <p:spPr>
          <a:xfrm>
            <a:off x="1114424" y="1632940"/>
            <a:ext cx="7610476" cy="4633389"/>
          </a:xfrm>
        </p:spPr>
        <p:txBody>
          <a:bodyPr/>
          <a:lstStyle/>
          <a:p>
            <a:r>
              <a:rPr kumimoji="1" lang="en-US" altLang="ja-JP" dirty="0" smtClean="0"/>
              <a:t>RP</a:t>
            </a:r>
            <a:r>
              <a:rPr kumimoji="1" lang="ja-JP" altLang="en-US" dirty="0" smtClean="0"/>
              <a:t>、</a:t>
            </a:r>
            <a:r>
              <a:rPr kumimoji="1" lang="en-US" altLang="ja-JP" dirty="0" smtClean="0"/>
              <a:t>SP</a:t>
            </a:r>
            <a:r>
              <a:rPr kumimoji="1" lang="ja-JP" altLang="en-US" dirty="0" smtClean="0"/>
              <a:t>両データを同時に利用して離散選択モデルを推定する方法。</a:t>
            </a:r>
            <a:endParaRPr kumimoji="1" lang="en-US" altLang="ja-JP" dirty="0" smtClean="0"/>
          </a:p>
          <a:p>
            <a:r>
              <a:rPr lang="ja-JP" altLang="en-US" dirty="0" smtClean="0"/>
              <a:t>特徴としては</a:t>
            </a:r>
            <a:endParaRPr lang="en-US" altLang="ja-JP" dirty="0" smtClean="0"/>
          </a:p>
          <a:p>
            <a:pPr marL="0" indent="0">
              <a:buNone/>
            </a:pPr>
            <a:r>
              <a:rPr lang="en-US" altLang="ja-JP" dirty="0" smtClean="0"/>
              <a:t>①</a:t>
            </a:r>
            <a:r>
              <a:rPr lang="ja-JP" altLang="en-US" dirty="0" smtClean="0"/>
              <a:t>：</a:t>
            </a:r>
            <a:r>
              <a:rPr lang="en-US" altLang="ja-JP" dirty="0" smtClean="0"/>
              <a:t>RP</a:t>
            </a:r>
            <a:r>
              <a:rPr lang="ja-JP" altLang="en-US" dirty="0" smtClean="0"/>
              <a:t>データを使用することで</a:t>
            </a:r>
            <a:r>
              <a:rPr lang="en-US" altLang="ja-JP" dirty="0" smtClean="0"/>
              <a:t>SP</a:t>
            </a:r>
            <a:r>
              <a:rPr lang="ja-JP" altLang="en-US" dirty="0" smtClean="0"/>
              <a:t>バイアスの影響を需要予測から除去できる。</a:t>
            </a:r>
            <a:endParaRPr lang="en-US" altLang="ja-JP" dirty="0" smtClean="0"/>
          </a:p>
          <a:p>
            <a:pPr marL="0" indent="0">
              <a:buNone/>
            </a:pPr>
            <a:r>
              <a:rPr lang="en-US" altLang="ja-JP" dirty="0" smtClean="0"/>
              <a:t>②</a:t>
            </a:r>
            <a:r>
              <a:rPr lang="ja-JP" altLang="en-US" dirty="0" smtClean="0"/>
              <a:t>：属性間のトレードオフを示すパラメータを両データから同時に推定することにより統計的な有効性を上げることができる。</a:t>
            </a:r>
            <a:endParaRPr lang="en-US" altLang="ja-JP" dirty="0" smtClean="0"/>
          </a:p>
          <a:p>
            <a:pPr marL="0" indent="0">
              <a:buNone/>
            </a:pPr>
            <a:r>
              <a:rPr lang="en-US" altLang="ja-JP" dirty="0" smtClean="0"/>
              <a:t>③</a:t>
            </a:r>
            <a:r>
              <a:rPr lang="ja-JP" altLang="en-US" dirty="0" smtClean="0"/>
              <a:t>：新しいサービスについての変数等</a:t>
            </a:r>
            <a:r>
              <a:rPr lang="en-US" altLang="ja-JP" dirty="0" smtClean="0"/>
              <a:t>RP</a:t>
            </a:r>
            <a:r>
              <a:rPr lang="ja-JP" altLang="en-US" dirty="0" smtClean="0"/>
              <a:t>からは同定できないパラメータを推定することができる。</a:t>
            </a:r>
            <a:endParaRPr lang="en-US" altLang="ja-JP" dirty="0" smtClean="0"/>
          </a:p>
        </p:txBody>
      </p:sp>
    </p:spTree>
    <p:extLst>
      <p:ext uri="{BB962C8B-B14F-4D97-AF65-F5344CB8AC3E}">
        <p14:creationId xmlns:p14="http://schemas.microsoft.com/office/powerpoint/2010/main" val="31905977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467888"/>
            <a:ext cx="8913813" cy="914400"/>
          </a:xfrm>
        </p:spPr>
        <p:txBody>
          <a:bodyPr/>
          <a:lstStyle/>
          <a:p>
            <a:r>
              <a:rPr lang="en-US" altLang="ja-JP" dirty="0"/>
              <a:t>RP/SP</a:t>
            </a:r>
            <a:r>
              <a:rPr lang="ja-JP" altLang="en-US" dirty="0"/>
              <a:t>モデル</a:t>
            </a:r>
            <a:endParaRPr kumimoji="1" lang="ja-JP" altLang="en-US" dirty="0"/>
          </a:p>
        </p:txBody>
      </p:sp>
      <p:sp>
        <p:nvSpPr>
          <p:cNvPr id="3" name="コンテンツ プレースホルダー 2"/>
          <p:cNvSpPr>
            <a:spLocks noGrp="1"/>
          </p:cNvSpPr>
          <p:nvPr>
            <p:ph idx="1"/>
          </p:nvPr>
        </p:nvSpPr>
        <p:spPr>
          <a:xfrm>
            <a:off x="1024275" y="1618984"/>
            <a:ext cx="7610476" cy="4647346"/>
          </a:xfrm>
        </p:spPr>
        <p:txBody>
          <a:bodyPr/>
          <a:lstStyle/>
          <a:p>
            <a:r>
              <a:rPr kumimoji="1" lang="ja-JP" altLang="en-US" dirty="0" smtClean="0"/>
              <a:t>各データごとにモデルを定式化</a:t>
            </a:r>
            <a:endParaRPr kumimoji="1" lang="en-US" altLang="ja-JP" dirty="0" smtClean="0"/>
          </a:p>
          <a:p>
            <a:endParaRPr lang="en-US" altLang="ja-JP" dirty="0"/>
          </a:p>
          <a:p>
            <a:endParaRPr kumimoji="1" lang="en-US" altLang="ja-JP" dirty="0" smtClean="0"/>
          </a:p>
          <a:p>
            <a:r>
              <a:rPr lang="ja-JP" altLang="en-US" dirty="0" smtClean="0"/>
              <a:t>ここで　　　　　　　　：個人</a:t>
            </a:r>
            <a:r>
              <a:rPr lang="en-US" altLang="ja-JP" dirty="0" smtClean="0"/>
              <a:t>n</a:t>
            </a:r>
            <a:r>
              <a:rPr lang="ja-JP" altLang="en-US" dirty="0" smtClean="0"/>
              <a:t>の選択肢</a:t>
            </a:r>
            <a:r>
              <a:rPr lang="en-US" altLang="ja-JP" dirty="0" smtClean="0"/>
              <a:t> </a:t>
            </a:r>
            <a:r>
              <a:rPr lang="en-US" altLang="ja-JP" dirty="0" err="1" smtClean="0"/>
              <a:t>i</a:t>
            </a:r>
            <a:r>
              <a:rPr lang="en-US" altLang="ja-JP" dirty="0" smtClean="0"/>
              <a:t> </a:t>
            </a:r>
            <a:r>
              <a:rPr lang="ja-JP" altLang="en-US" dirty="0" smtClean="0"/>
              <a:t>に対する説明変数ベクトル、　　　　：未知係数ベクトル</a:t>
            </a:r>
            <a:endParaRPr lang="en-US" altLang="ja-JP" dirty="0" smtClean="0"/>
          </a:p>
          <a:p>
            <a:endParaRPr lang="en-US" altLang="ja-JP" dirty="0"/>
          </a:p>
          <a:p>
            <a:endParaRPr lang="en-US" altLang="ja-JP" dirty="0" smtClean="0"/>
          </a:p>
          <a:p>
            <a:endParaRPr lang="en-US" altLang="ja-JP" dirty="0"/>
          </a:p>
          <a:p>
            <a:r>
              <a:rPr lang="ja-JP" altLang="ja-JP" dirty="0"/>
              <a:t>　</a:t>
            </a:r>
            <a:r>
              <a:rPr lang="ja-JP" altLang="en-US" dirty="0" smtClean="0"/>
              <a:t>　はランダム項の分散の違いを示すスケールパラメータ</a:t>
            </a:r>
            <a:endParaRPr lang="en-US" altLang="ja-JP" dirty="0"/>
          </a:p>
        </p:txBody>
      </p:sp>
      <p:pic>
        <p:nvPicPr>
          <p:cNvPr id="5" name="図 4"/>
          <p:cNvPicPr>
            <a:picLocks noChangeAspect="1"/>
          </p:cNvPicPr>
          <p:nvPr/>
        </p:nvPicPr>
        <p:blipFill>
          <a:blip r:embed="rId2"/>
          <a:stretch>
            <a:fillRect/>
          </a:stretch>
        </p:blipFill>
        <p:spPr>
          <a:xfrm>
            <a:off x="2189559" y="2087678"/>
            <a:ext cx="4402483" cy="438494"/>
          </a:xfrm>
          <a:prstGeom prst="rect">
            <a:avLst/>
          </a:prstGeom>
        </p:spPr>
      </p:pic>
      <p:pic>
        <p:nvPicPr>
          <p:cNvPr id="6" name="図 5"/>
          <p:cNvPicPr>
            <a:picLocks noChangeAspect="1"/>
          </p:cNvPicPr>
          <p:nvPr/>
        </p:nvPicPr>
        <p:blipFill>
          <a:blip r:embed="rId3"/>
          <a:stretch>
            <a:fillRect/>
          </a:stretch>
        </p:blipFill>
        <p:spPr>
          <a:xfrm>
            <a:off x="2189559" y="2707611"/>
            <a:ext cx="4402483" cy="458592"/>
          </a:xfrm>
          <a:prstGeom prst="rect">
            <a:avLst/>
          </a:prstGeom>
        </p:spPr>
      </p:pic>
      <p:pic>
        <p:nvPicPr>
          <p:cNvPr id="11" name="図 10"/>
          <p:cNvPicPr>
            <a:picLocks noChangeAspect="1"/>
          </p:cNvPicPr>
          <p:nvPr/>
        </p:nvPicPr>
        <p:blipFill>
          <a:blip r:embed="rId4"/>
          <a:stretch>
            <a:fillRect/>
          </a:stretch>
        </p:blipFill>
        <p:spPr>
          <a:xfrm>
            <a:off x="3237555" y="3991351"/>
            <a:ext cx="2679356" cy="483001"/>
          </a:xfrm>
          <a:prstGeom prst="rect">
            <a:avLst/>
          </a:prstGeom>
        </p:spPr>
      </p:pic>
      <p:pic>
        <p:nvPicPr>
          <p:cNvPr id="12" name="図 11"/>
          <p:cNvPicPr>
            <a:picLocks noChangeAspect="1"/>
          </p:cNvPicPr>
          <p:nvPr/>
        </p:nvPicPr>
        <p:blipFill>
          <a:blip r:embed="rId5"/>
          <a:stretch>
            <a:fillRect/>
          </a:stretch>
        </p:blipFill>
        <p:spPr>
          <a:xfrm>
            <a:off x="1695167" y="4568093"/>
            <a:ext cx="2514785" cy="1151934"/>
          </a:xfrm>
          <a:prstGeom prst="rect">
            <a:avLst/>
          </a:prstGeom>
        </p:spPr>
      </p:pic>
      <p:pic>
        <p:nvPicPr>
          <p:cNvPr id="13" name="図 12"/>
          <p:cNvPicPr>
            <a:picLocks noChangeAspect="1"/>
          </p:cNvPicPr>
          <p:nvPr/>
        </p:nvPicPr>
        <p:blipFill>
          <a:blip r:embed="rId6"/>
          <a:stretch>
            <a:fillRect/>
          </a:stretch>
        </p:blipFill>
        <p:spPr>
          <a:xfrm>
            <a:off x="4829513" y="4568093"/>
            <a:ext cx="2547234" cy="1151934"/>
          </a:xfrm>
          <a:prstGeom prst="rect">
            <a:avLst/>
          </a:prstGeom>
        </p:spPr>
      </p:pic>
      <p:pic>
        <p:nvPicPr>
          <p:cNvPr id="4" name="図 3"/>
          <p:cNvPicPr>
            <a:picLocks noChangeAspect="1"/>
          </p:cNvPicPr>
          <p:nvPr/>
        </p:nvPicPr>
        <p:blipFill>
          <a:blip r:embed="rId7"/>
          <a:stretch>
            <a:fillRect/>
          </a:stretch>
        </p:blipFill>
        <p:spPr>
          <a:xfrm>
            <a:off x="2265157" y="3340898"/>
            <a:ext cx="1944795" cy="302104"/>
          </a:xfrm>
          <a:prstGeom prst="rect">
            <a:avLst/>
          </a:prstGeom>
        </p:spPr>
      </p:pic>
      <p:pic>
        <p:nvPicPr>
          <p:cNvPr id="7" name="図 6"/>
          <p:cNvPicPr>
            <a:picLocks noChangeAspect="1"/>
          </p:cNvPicPr>
          <p:nvPr/>
        </p:nvPicPr>
        <p:blipFill>
          <a:blip r:embed="rId8"/>
          <a:stretch>
            <a:fillRect/>
          </a:stretch>
        </p:blipFill>
        <p:spPr>
          <a:xfrm>
            <a:off x="2745768" y="3643002"/>
            <a:ext cx="983574" cy="348349"/>
          </a:xfrm>
          <a:prstGeom prst="rect">
            <a:avLst/>
          </a:prstGeom>
        </p:spPr>
      </p:pic>
      <p:pic>
        <p:nvPicPr>
          <p:cNvPr id="8" name="図 7"/>
          <p:cNvPicPr>
            <a:picLocks noChangeAspect="1"/>
          </p:cNvPicPr>
          <p:nvPr/>
        </p:nvPicPr>
        <p:blipFill>
          <a:blip r:embed="rId9"/>
          <a:stretch>
            <a:fillRect/>
          </a:stretch>
        </p:blipFill>
        <p:spPr>
          <a:xfrm>
            <a:off x="1695167" y="5940107"/>
            <a:ext cx="254000" cy="317500"/>
          </a:xfrm>
          <a:prstGeom prst="rect">
            <a:avLst/>
          </a:prstGeom>
        </p:spPr>
      </p:pic>
    </p:spTree>
    <p:extLst>
      <p:ext uri="{BB962C8B-B14F-4D97-AF65-F5344CB8AC3E}">
        <p14:creationId xmlns:p14="http://schemas.microsoft.com/office/powerpoint/2010/main" val="33500235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209456"/>
            <a:ext cx="8913813" cy="914400"/>
          </a:xfrm>
        </p:spPr>
        <p:txBody>
          <a:bodyPr/>
          <a:lstStyle/>
          <a:p>
            <a:endParaRPr kumimoji="1" lang="ja-JP" altLang="en-US" dirty="0"/>
          </a:p>
        </p:txBody>
      </p:sp>
      <p:sp>
        <p:nvSpPr>
          <p:cNvPr id="3" name="コンテンツ プレースホルダー 2"/>
          <p:cNvSpPr>
            <a:spLocks noGrp="1"/>
          </p:cNvSpPr>
          <p:nvPr>
            <p:ph idx="1"/>
          </p:nvPr>
        </p:nvSpPr>
        <p:spPr>
          <a:xfrm>
            <a:off x="1114424" y="1270066"/>
            <a:ext cx="7610476" cy="4884610"/>
          </a:xfrm>
        </p:spPr>
        <p:txBody>
          <a:bodyPr/>
          <a:lstStyle/>
          <a:p>
            <a:r>
              <a:rPr kumimoji="1" lang="en-US" altLang="ja-JP" dirty="0" smtClean="0"/>
              <a:t> </a:t>
            </a:r>
            <a:r>
              <a:rPr kumimoji="1" lang="ja-JP" altLang="en-US" dirty="0" smtClean="0"/>
              <a:t>　　　はそれぞれ</a:t>
            </a:r>
            <a:r>
              <a:rPr kumimoji="1" lang="en-US" altLang="ja-JP" dirty="0" smtClean="0"/>
              <a:t>RP</a:t>
            </a:r>
            <a:r>
              <a:rPr kumimoji="1" lang="ja-JP" altLang="en-US" dirty="0" smtClean="0"/>
              <a:t>モデル、</a:t>
            </a:r>
            <a:r>
              <a:rPr kumimoji="1" lang="en-US" altLang="ja-JP" dirty="0" smtClean="0"/>
              <a:t>SP</a:t>
            </a:r>
            <a:r>
              <a:rPr kumimoji="1" lang="ja-JP" altLang="en-US" dirty="0" smtClean="0"/>
              <a:t>モデルで異なる係数を持つ説明変数ベクトルであり</a:t>
            </a:r>
            <a:r>
              <a:rPr kumimoji="1" lang="en-US" altLang="ja-JP" dirty="0" smtClean="0"/>
              <a:t>       </a:t>
            </a:r>
            <a:r>
              <a:rPr kumimoji="1" lang="ja-JP" altLang="en-US" dirty="0" smtClean="0"/>
              <a:t>が</a:t>
            </a:r>
            <a:r>
              <a:rPr kumimoji="1" lang="en-US" altLang="ja-JP" dirty="0" smtClean="0"/>
              <a:t>SP</a:t>
            </a:r>
            <a:r>
              <a:rPr kumimoji="1" lang="ja-JP" altLang="en-US" dirty="0" smtClean="0"/>
              <a:t>バイアスを表している。</a:t>
            </a:r>
            <a:endParaRPr kumimoji="1" lang="en-US" altLang="ja-JP" dirty="0" smtClean="0"/>
          </a:p>
          <a:p>
            <a:r>
              <a:rPr lang="ja-JP" altLang="en-US" dirty="0" smtClean="0"/>
              <a:t>これのパラメータ推定をする場合にはロジットと同様に最尤法を用いる。このときそれぞれは</a:t>
            </a:r>
            <a:endParaRPr lang="en-US" altLang="ja-JP" dirty="0" smtClean="0"/>
          </a:p>
          <a:p>
            <a:endParaRPr kumimoji="1" lang="en-US" altLang="ja-JP" dirty="0"/>
          </a:p>
          <a:p>
            <a:endParaRPr lang="en-US" altLang="ja-JP" dirty="0" smtClean="0"/>
          </a:p>
          <a:p>
            <a:endParaRPr kumimoji="1" lang="en-US" altLang="ja-JP" dirty="0"/>
          </a:p>
          <a:p>
            <a:r>
              <a:rPr lang="ja-JP" altLang="en-US" dirty="0" smtClean="0"/>
              <a:t>となる。これを最大化することでパラメータの推定ができる。</a:t>
            </a:r>
            <a:endParaRPr kumimoji="1" lang="ja-JP" altLang="en-US" dirty="0"/>
          </a:p>
        </p:txBody>
      </p:sp>
      <p:pic>
        <p:nvPicPr>
          <p:cNvPr id="5" name="図 4"/>
          <p:cNvPicPr>
            <a:picLocks noChangeAspect="1"/>
          </p:cNvPicPr>
          <p:nvPr/>
        </p:nvPicPr>
        <p:blipFill>
          <a:blip r:embed="rId2"/>
          <a:stretch>
            <a:fillRect/>
          </a:stretch>
        </p:blipFill>
        <p:spPr>
          <a:xfrm>
            <a:off x="1549001" y="1355998"/>
            <a:ext cx="731067" cy="320468"/>
          </a:xfrm>
          <a:prstGeom prst="rect">
            <a:avLst/>
          </a:prstGeom>
        </p:spPr>
      </p:pic>
      <p:pic>
        <p:nvPicPr>
          <p:cNvPr id="6" name="図 5"/>
          <p:cNvPicPr>
            <a:picLocks noChangeAspect="1"/>
          </p:cNvPicPr>
          <p:nvPr/>
        </p:nvPicPr>
        <p:blipFill>
          <a:blip r:embed="rId3"/>
          <a:stretch>
            <a:fillRect/>
          </a:stretch>
        </p:blipFill>
        <p:spPr>
          <a:xfrm>
            <a:off x="4144508" y="1553396"/>
            <a:ext cx="530527" cy="402469"/>
          </a:xfrm>
          <a:prstGeom prst="rect">
            <a:avLst/>
          </a:prstGeom>
        </p:spPr>
      </p:pic>
      <p:pic>
        <p:nvPicPr>
          <p:cNvPr id="7" name="図 6"/>
          <p:cNvPicPr>
            <a:picLocks noChangeAspect="1"/>
          </p:cNvPicPr>
          <p:nvPr/>
        </p:nvPicPr>
        <p:blipFill>
          <a:blip r:embed="rId4"/>
          <a:stretch>
            <a:fillRect/>
          </a:stretch>
        </p:blipFill>
        <p:spPr>
          <a:xfrm>
            <a:off x="2000810" y="2823054"/>
            <a:ext cx="5348449" cy="738370"/>
          </a:xfrm>
          <a:prstGeom prst="rect">
            <a:avLst/>
          </a:prstGeom>
        </p:spPr>
      </p:pic>
      <p:pic>
        <p:nvPicPr>
          <p:cNvPr id="8" name="図 7"/>
          <p:cNvPicPr>
            <a:picLocks noChangeAspect="1"/>
          </p:cNvPicPr>
          <p:nvPr/>
        </p:nvPicPr>
        <p:blipFill>
          <a:blip r:embed="rId5"/>
          <a:stretch>
            <a:fillRect/>
          </a:stretch>
        </p:blipFill>
        <p:spPr>
          <a:xfrm>
            <a:off x="2000810" y="3720610"/>
            <a:ext cx="5348449" cy="705887"/>
          </a:xfrm>
          <a:prstGeom prst="rect">
            <a:avLst/>
          </a:prstGeom>
        </p:spPr>
      </p:pic>
    </p:spTree>
    <p:extLst>
      <p:ext uri="{BB962C8B-B14F-4D97-AF65-F5344CB8AC3E}">
        <p14:creationId xmlns:p14="http://schemas.microsoft.com/office/powerpoint/2010/main" val="26738721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523716"/>
            <a:ext cx="8913813" cy="914400"/>
          </a:xfrm>
        </p:spPr>
        <p:txBody>
          <a:bodyPr/>
          <a:lstStyle/>
          <a:p>
            <a:r>
              <a:rPr lang="en-US" altLang="ja-JP" dirty="0"/>
              <a:t>RP/SP</a:t>
            </a:r>
            <a:r>
              <a:rPr lang="ja-JP" altLang="en-US" dirty="0"/>
              <a:t>モデル</a:t>
            </a:r>
            <a:endParaRPr kumimoji="1" lang="ja-JP" altLang="en-US" dirty="0"/>
          </a:p>
        </p:txBody>
      </p:sp>
      <p:sp>
        <p:nvSpPr>
          <p:cNvPr id="3" name="コンテンツ プレースホルダー 2"/>
          <p:cNvSpPr>
            <a:spLocks noGrp="1"/>
          </p:cNvSpPr>
          <p:nvPr>
            <p:ph idx="1"/>
          </p:nvPr>
        </p:nvSpPr>
        <p:spPr>
          <a:xfrm>
            <a:off x="1114424" y="1646898"/>
            <a:ext cx="7610476" cy="4619432"/>
          </a:xfrm>
        </p:spPr>
        <p:txBody>
          <a:bodyPr/>
          <a:lstStyle/>
          <a:p>
            <a:r>
              <a:rPr kumimoji="1" lang="ja-JP" altLang="en-US" dirty="0" smtClean="0"/>
              <a:t>パラメータの推定はロジットモデルの推定と同様尤度の最大化によりそれぞれ求めることができ、</a:t>
            </a:r>
            <a:r>
              <a:rPr kumimoji="1" lang="en-US" altLang="ja-JP" dirty="0" smtClean="0"/>
              <a:t>RP</a:t>
            </a:r>
            <a:r>
              <a:rPr kumimoji="1" lang="ja-JP" altLang="en-US" dirty="0" smtClean="0"/>
              <a:t>と</a:t>
            </a:r>
            <a:r>
              <a:rPr kumimoji="1" lang="en-US" altLang="ja-JP" dirty="0" smtClean="0"/>
              <a:t>SP</a:t>
            </a:r>
            <a:r>
              <a:rPr kumimoji="1" lang="ja-JP" altLang="en-US" dirty="0" smtClean="0"/>
              <a:t>の確率項が独立であるのならば線形結合した尤度の最大化によりパラメータを求めることができる。独立でなくても一致推定量を得る。</a:t>
            </a:r>
            <a:endParaRPr kumimoji="1" lang="en-US" altLang="ja-JP" dirty="0" smtClean="0"/>
          </a:p>
          <a:p>
            <a:endParaRPr lang="en-US" altLang="ja-JP" dirty="0" smtClean="0"/>
          </a:p>
          <a:p>
            <a:r>
              <a:rPr lang="ja-JP" altLang="en-US" dirty="0" smtClean="0"/>
              <a:t>ただし、</a:t>
            </a:r>
            <a:r>
              <a:rPr lang="en-US" altLang="ja-JP" dirty="0" smtClean="0"/>
              <a:t>μ</a:t>
            </a:r>
            <a:r>
              <a:rPr lang="ja-JP" altLang="en-US" dirty="0" smtClean="0"/>
              <a:t>を導入したことによりパラメータについて非線形であるために、専用のプログラミングが必要となるところは注意する点である。</a:t>
            </a:r>
            <a:endParaRPr lang="en-US" altLang="ja-JP" dirty="0" smtClean="0"/>
          </a:p>
        </p:txBody>
      </p:sp>
      <p:pic>
        <p:nvPicPr>
          <p:cNvPr id="4" name="図 3"/>
          <p:cNvPicPr>
            <a:picLocks noChangeAspect="1"/>
          </p:cNvPicPr>
          <p:nvPr/>
        </p:nvPicPr>
        <p:blipFill>
          <a:blip r:embed="rId2"/>
          <a:stretch>
            <a:fillRect/>
          </a:stretch>
        </p:blipFill>
        <p:spPr>
          <a:xfrm>
            <a:off x="2980615" y="3098399"/>
            <a:ext cx="3194749" cy="421948"/>
          </a:xfrm>
          <a:prstGeom prst="rect">
            <a:avLst/>
          </a:prstGeom>
        </p:spPr>
      </p:pic>
    </p:spTree>
    <p:extLst>
      <p:ext uri="{BB962C8B-B14F-4D97-AF65-F5344CB8AC3E}">
        <p14:creationId xmlns:p14="http://schemas.microsoft.com/office/powerpoint/2010/main" val="170539827"/>
      </p:ext>
    </p:extLst>
  </p:cSld>
  <p:clrMapOvr>
    <a:masterClrMapping/>
  </p:clrMapOvr>
</p:sld>
</file>

<file path=ppt/theme/theme1.xml><?xml version="1.0" encoding="utf-8"?>
<a:theme xmlns:a="http://schemas.openxmlformats.org/drawingml/2006/main" name="Perception">
  <a:themeElements>
    <a:clrScheme name="Perception">
      <a:dk1>
        <a:sysClr val="windowText" lastClr="000000"/>
      </a:dk1>
      <a:lt1>
        <a:sysClr val="window" lastClr="FFFFFF"/>
      </a:lt1>
      <a:dk2>
        <a:srgbClr val="333333"/>
      </a:dk2>
      <a:lt2>
        <a:srgbClr val="BBC0AC"/>
      </a:lt2>
      <a:accent1>
        <a:srgbClr val="A2C816"/>
      </a:accent1>
      <a:accent2>
        <a:srgbClr val="E07602"/>
      </a:accent2>
      <a:accent3>
        <a:srgbClr val="E4C402"/>
      </a:accent3>
      <a:accent4>
        <a:srgbClr val="7DC1EF"/>
      </a:accent4>
      <a:accent5>
        <a:srgbClr val="21449B"/>
      </a:accent5>
      <a:accent6>
        <a:srgbClr val="A2B170"/>
      </a:accent6>
      <a:hlink>
        <a:srgbClr val="8DA440"/>
      </a:hlink>
      <a:folHlink>
        <a:srgbClr val="4C4F3F"/>
      </a:folHlink>
    </a:clrScheme>
    <a:fontScheme name="Perception">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erception">
      <a:fillStyleLst>
        <a:solidFill>
          <a:schemeClr val="phClr"/>
        </a:solidFill>
        <a:solidFill>
          <a:schemeClr val="phClr">
            <a:shade val="90000"/>
          </a:schemeClr>
        </a:solidFill>
        <a:solidFill>
          <a:schemeClr val="phClr">
            <a:shade val="80000"/>
          </a:schemeClr>
        </a:solidFill>
      </a:fillStyleLst>
      <a:lnStyleLst>
        <a:ln w="12700" cap="flat" cmpd="sng" algn="ctr">
          <a:solidFill>
            <a:schemeClr val="phClr">
              <a:satMod val="105000"/>
            </a:schemeClr>
          </a:solidFill>
          <a:prstDash val="solid"/>
        </a:ln>
        <a:ln w="25400" cap="flat" cmpd="sng" algn="ctr">
          <a:solidFill>
            <a:schemeClr val="phClr"/>
          </a:solidFill>
          <a:prstDash val="solid"/>
        </a:ln>
        <a:ln w="25400" cap="flat" cmpd="sng" algn="ctr">
          <a:solidFill>
            <a:schemeClr val="phClr">
              <a:alpha val="80000"/>
            </a:schemeClr>
          </a:solidFill>
          <a:prstDash val="solid"/>
        </a:ln>
      </a:lnStyleLst>
      <a:effectStyleLst>
        <a:effectStyle>
          <a:effectLst/>
        </a:effectStyle>
        <a:effectStyle>
          <a:effectLst/>
          <a:scene3d>
            <a:camera prst="obliqueTopRight"/>
            <a:lightRig rig="threePt" dir="tl"/>
          </a:scene3d>
          <a:sp3d>
            <a:bevelT w="25400" h="25400"/>
          </a:sp3d>
        </a:effectStyle>
        <a:effectStyle>
          <a:effectLst/>
          <a:scene3d>
            <a:camera prst="perspectiveFront" fov="4200000"/>
            <a:lightRig rig="balanced" dir="tl">
              <a:rot lat="0" lon="0" rev="18600000"/>
            </a:lightRig>
          </a:scene3d>
          <a:sp3d prstMaterial="metal">
            <a:bevelT w="63500" h="50800" prst="angle"/>
          </a:sp3d>
        </a:effectStyle>
      </a:effectStyleLst>
      <a:bgFillStyleLst>
        <a:solidFill>
          <a:schemeClr val="phClr">
            <a:tint val="90000"/>
          </a:schemeClr>
        </a:solidFill>
        <a:solidFill>
          <a:schemeClr val="phClr">
            <a:tint val="50000"/>
          </a:schemeClr>
        </a:solidFill>
        <a:solidFill>
          <a:schemeClr val="phClr">
            <a:shade val="60000"/>
          </a:schemeClr>
        </a:soli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パーセプション.thmx</Template>
  <TotalTime>2197</TotalTime>
  <Words>1297</Words>
  <Application>Microsoft Macintosh PowerPoint</Application>
  <PresentationFormat>画面に合わせる (4:3)</PresentationFormat>
  <Paragraphs>108</Paragraphs>
  <Slides>18</Slides>
  <Notes>0</Notes>
  <HiddenSlides>0</HiddenSlides>
  <MMClips>0</MMClips>
  <ScaleCrop>false</ScaleCrop>
  <HeadingPairs>
    <vt:vector size="6" baseType="variant">
      <vt:variant>
        <vt:lpstr>テーマ</vt:lpstr>
      </vt:variant>
      <vt:variant>
        <vt:i4>1</vt:i4>
      </vt:variant>
      <vt:variant>
        <vt:lpstr>埋め込まれた OLE サーバー</vt:lpstr>
      </vt:variant>
      <vt:variant>
        <vt:i4>1</vt:i4>
      </vt:variant>
      <vt:variant>
        <vt:lpstr>スライド タイトル</vt:lpstr>
      </vt:variant>
      <vt:variant>
        <vt:i4>18</vt:i4>
      </vt:variant>
    </vt:vector>
  </HeadingPairs>
  <TitlesOfParts>
    <vt:vector size="20" baseType="lpstr">
      <vt:lpstr>Perception</vt:lpstr>
      <vt:lpstr>数式</vt:lpstr>
      <vt:lpstr>スタートアップゼミ</vt:lpstr>
      <vt:lpstr>多項プロビットモデル</vt:lpstr>
      <vt:lpstr>計算について</vt:lpstr>
      <vt:lpstr>Mixed logit モデル</vt:lpstr>
      <vt:lpstr>複数データに基づくモデル推定</vt:lpstr>
      <vt:lpstr>RP/SPモデル</vt:lpstr>
      <vt:lpstr>RP/SPモデル</vt:lpstr>
      <vt:lpstr>PowerPoint プレゼンテーション</vt:lpstr>
      <vt:lpstr>RP/SPモデル</vt:lpstr>
      <vt:lpstr>RP/SPモデル</vt:lpstr>
      <vt:lpstr>RP/SPモデル</vt:lpstr>
      <vt:lpstr>離散選択モデルの応用</vt:lpstr>
      <vt:lpstr>離散選択モデルの応用</vt:lpstr>
      <vt:lpstr>選択肢集合の考え方</vt:lpstr>
      <vt:lpstr>選択肢集合の考え方</vt:lpstr>
      <vt:lpstr>選択肢集合の考え方</vt:lpstr>
      <vt:lpstr>便益指標としてのログサム変数</vt:lpstr>
      <vt:lpstr>便益指標としてのログサム変数</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佐津川 功季</dc:creator>
  <cp:lastModifiedBy>佐津川 功季</cp:lastModifiedBy>
  <cp:revision>41</cp:revision>
  <dcterms:created xsi:type="dcterms:W3CDTF">2013-06-14T07:19:08Z</dcterms:created>
  <dcterms:modified xsi:type="dcterms:W3CDTF">2013-06-29T08:35:57Z</dcterms:modified>
</cp:coreProperties>
</file>